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  <p:sldMasterId id="2147483751" r:id="rId2"/>
  </p:sldMasterIdLst>
  <p:notesMasterIdLst>
    <p:notesMasterId r:id="rId13"/>
  </p:notesMasterIdLst>
  <p:handoutMasterIdLst>
    <p:handoutMasterId r:id="rId14"/>
  </p:handoutMasterIdLst>
  <p:sldIdLst>
    <p:sldId id="257" r:id="rId3"/>
    <p:sldId id="767" r:id="rId4"/>
    <p:sldId id="2513" r:id="rId5"/>
    <p:sldId id="745" r:id="rId6"/>
    <p:sldId id="2490" r:id="rId7"/>
    <p:sldId id="432" r:id="rId8"/>
    <p:sldId id="433" r:id="rId9"/>
    <p:sldId id="434" r:id="rId10"/>
    <p:sldId id="2514" r:id="rId11"/>
    <p:sldId id="2509" r:id="rId12"/>
  </p:sldIdLst>
  <p:sldSz cx="9144000" cy="5143500" type="screen16x9"/>
  <p:notesSz cx="7077075" cy="9363075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Century Gothic" panose="020B0502020202020204" pitchFamily="34" charset="0"/>
      <p:regular r:id="rId21"/>
      <p:bold r:id="rId22"/>
      <p:italic r:id="rId23"/>
      <p:boldItalic r:id="rId24"/>
    </p:embeddedFont>
    <p:embeddedFont>
      <p:font typeface="Garamond" panose="02020404030301010803" pitchFamily="18" charset="0"/>
      <p:regular r:id="rId25"/>
      <p:bold r:id="rId26"/>
      <p:italic r:id="rId27"/>
    </p:embeddedFont>
    <p:embeddedFont>
      <p:font typeface="Raleway" pitchFamily="2" charset="0"/>
      <p:regular r:id="rId28"/>
      <p:bold r:id="rId29"/>
      <p:italic r:id="rId30"/>
      <p:boldItalic r:id="rId31"/>
    </p:embeddedFont>
    <p:embeddedFont>
      <p:font typeface="Titillium Web" panose="00000500000000000000" pitchFamily="2" charset="0"/>
      <p:regular r:id="rId32"/>
      <p:bold r:id="rId33"/>
      <p:italic r:id="rId34"/>
      <p:boldItalic r:id="rId35"/>
    </p:embeddedFont>
  </p:embeddedFontLst>
  <p:custDataLst>
    <p:tags r:id="rId3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9F6A7264-E95E-49E4-8859-F2E1BCC1B024}">
          <p14:sldIdLst>
            <p14:sldId id="257"/>
            <p14:sldId id="767"/>
            <p14:sldId id="2513"/>
            <p14:sldId id="745"/>
            <p14:sldId id="2490"/>
            <p14:sldId id="432"/>
            <p14:sldId id="433"/>
            <p14:sldId id="434"/>
            <p14:sldId id="2514"/>
            <p14:sldId id="2509"/>
          </p14:sldIdLst>
        </p14:section>
        <p14:section name="Untitled Section" id="{D068CC87-E29C-4485-B656-A2E356F69AE9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647A"/>
    <a:srgbClr val="679E4D"/>
    <a:srgbClr val="1C75BC"/>
    <a:srgbClr val="0D0D0D"/>
    <a:srgbClr val="4B0F41"/>
    <a:srgbClr val="AD94A9"/>
    <a:srgbClr val="D03F2C"/>
    <a:srgbClr val="F4D73D"/>
    <a:srgbClr val="679D4D"/>
    <a:srgbClr val="CF3F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6923BD8-9457-4260-B1BC-C065AB19EF76}">
  <a:tblStyle styleId="{66923BD8-9457-4260-B1BC-C065AB19EF76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65" autoAdjust="0"/>
    <p:restoredTop sz="92460" autoAdjust="0"/>
  </p:normalViewPr>
  <p:slideViewPr>
    <p:cSldViewPr snapToGrid="0" snapToObjects="1">
      <p:cViewPr varScale="1">
        <p:scale>
          <a:sx n="75" d="100"/>
          <a:sy n="75" d="100"/>
        </p:scale>
        <p:origin x="1308" y="6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9" Type="http://schemas.openxmlformats.org/officeDocument/2006/relationships/theme" Target="theme/theme1.xml"/><Relationship Id="rId21" Type="http://schemas.openxmlformats.org/officeDocument/2006/relationships/font" Target="fonts/font7.fntdata"/><Relationship Id="rId34" Type="http://schemas.openxmlformats.org/officeDocument/2006/relationships/font" Target="fonts/font20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font" Target="fonts/font21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C65CEC1B-A142-5943-A665-71709921B567}" type="datetimeFigureOut">
              <a:rPr lang="en-US" smtClean="0"/>
              <a:t>5/7/2022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8F4DF667-36D5-EA42-B6BC-3F106347C9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1834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417513" y="701675"/>
            <a:ext cx="6243637" cy="3511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707708" y="4447461"/>
            <a:ext cx="5661659" cy="4213384"/>
          </a:xfrm>
          <a:prstGeom prst="rect">
            <a:avLst/>
          </a:prstGeom>
          <a:noFill/>
          <a:ln>
            <a:noFill/>
          </a:ln>
        </p:spPr>
        <p:txBody>
          <a:bodyPr lIns="93921" tIns="93921" rIns="93921" bIns="93921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563846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6131" indent="-176131">
              <a:buFont typeface="Arial" panose="020B0604020202020204" pitchFamily="34" charset="0"/>
              <a:buChar char="•"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936" tIns="46968" rIns="93936" bIns="46968"/>
          <a:lstStyle/>
          <a:p>
            <a:pPr algn="r" defTabSz="939363">
              <a:defRPr/>
            </a:pPr>
            <a:fld id="{0C13BF67-6299-4B1A-8F7C-7115B010392E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 algn="r" defTabSz="939363">
                <a:defRPr/>
              </a:pPr>
              <a:t>2</a:t>
            </a:fld>
            <a:endParaRPr lang="en-US" sz="12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269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9682">
              <a:defRPr/>
            </a:pPr>
            <a:endParaRPr lang="en-US" baseline="0" dirty="0"/>
          </a:p>
          <a:p>
            <a:pPr marL="176131" indent="-176131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602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9682">
              <a:defRPr/>
            </a:pPr>
            <a:endParaRPr lang="en-US" baseline="0" dirty="0"/>
          </a:p>
          <a:p>
            <a:pPr marL="176131" indent="-176131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415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gular Pentagon 2"/>
          <p:cNvSpPr/>
          <p:nvPr userDrawn="1"/>
        </p:nvSpPr>
        <p:spPr>
          <a:xfrm rot="10800000">
            <a:off x="-127000" y="-38100"/>
            <a:ext cx="9339043" cy="4389631"/>
          </a:xfrm>
          <a:custGeom>
            <a:avLst/>
            <a:gdLst>
              <a:gd name="connsiteX0" fmla="*/ 9 w 8447896"/>
              <a:gd name="connsiteY0" fmla="*/ 1657286 h 4338842"/>
              <a:gd name="connsiteX1" fmla="*/ 4223948 w 8447896"/>
              <a:gd name="connsiteY1" fmla="*/ 0 h 4338842"/>
              <a:gd name="connsiteX2" fmla="*/ 8447887 w 8447896"/>
              <a:gd name="connsiteY2" fmla="*/ 1657286 h 4338842"/>
              <a:gd name="connsiteX3" fmla="*/ 6834486 w 8447896"/>
              <a:gd name="connsiteY3" fmla="*/ 4338831 h 4338842"/>
              <a:gd name="connsiteX4" fmla="*/ 1613410 w 8447896"/>
              <a:gd name="connsiteY4" fmla="*/ 4338831 h 4338842"/>
              <a:gd name="connsiteX5" fmla="*/ 9 w 8447896"/>
              <a:gd name="connsiteY5" fmla="*/ 1657286 h 4338842"/>
              <a:gd name="connsiteX0" fmla="*/ 3610 w 8451488"/>
              <a:gd name="connsiteY0" fmla="*/ 1657286 h 4338831"/>
              <a:gd name="connsiteX1" fmla="*/ 4227549 w 8451488"/>
              <a:gd name="connsiteY1" fmla="*/ 0 h 4338831"/>
              <a:gd name="connsiteX2" fmla="*/ 8451488 w 8451488"/>
              <a:gd name="connsiteY2" fmla="*/ 1657286 h 4338831"/>
              <a:gd name="connsiteX3" fmla="*/ 6838087 w 8451488"/>
              <a:gd name="connsiteY3" fmla="*/ 4338831 h 4338831"/>
              <a:gd name="connsiteX4" fmla="*/ 0 w 8451488"/>
              <a:gd name="connsiteY4" fmla="*/ 4338831 h 4338831"/>
              <a:gd name="connsiteX5" fmla="*/ 3610 w 8451488"/>
              <a:gd name="connsiteY5" fmla="*/ 1657286 h 4338831"/>
              <a:gd name="connsiteX0" fmla="*/ 3610 w 8470874"/>
              <a:gd name="connsiteY0" fmla="*/ 1657286 h 4386164"/>
              <a:gd name="connsiteX1" fmla="*/ 4227549 w 8470874"/>
              <a:gd name="connsiteY1" fmla="*/ 0 h 4386164"/>
              <a:gd name="connsiteX2" fmla="*/ 8451488 w 8470874"/>
              <a:gd name="connsiteY2" fmla="*/ 1657286 h 4386164"/>
              <a:gd name="connsiteX3" fmla="*/ 8470874 w 8470874"/>
              <a:gd name="connsiteY3" fmla="*/ 4386164 h 4386164"/>
              <a:gd name="connsiteX4" fmla="*/ 0 w 8470874"/>
              <a:gd name="connsiteY4" fmla="*/ 4338831 h 4386164"/>
              <a:gd name="connsiteX5" fmla="*/ 3610 w 8470874"/>
              <a:gd name="connsiteY5" fmla="*/ 1657286 h 4386164"/>
              <a:gd name="connsiteX0" fmla="*/ 3610 w 8470874"/>
              <a:gd name="connsiteY0" fmla="*/ 1657286 h 4389631"/>
              <a:gd name="connsiteX1" fmla="*/ 4227549 w 8470874"/>
              <a:gd name="connsiteY1" fmla="*/ 0 h 4389631"/>
              <a:gd name="connsiteX2" fmla="*/ 8451488 w 8470874"/>
              <a:gd name="connsiteY2" fmla="*/ 1657286 h 4389631"/>
              <a:gd name="connsiteX3" fmla="*/ 8470874 w 8470874"/>
              <a:gd name="connsiteY3" fmla="*/ 4386164 h 4389631"/>
              <a:gd name="connsiteX4" fmla="*/ 0 w 8470874"/>
              <a:gd name="connsiteY4" fmla="*/ 4389631 h 4389631"/>
              <a:gd name="connsiteX5" fmla="*/ 3610 w 8470874"/>
              <a:gd name="connsiteY5" fmla="*/ 1657286 h 4389631"/>
              <a:gd name="connsiteX0" fmla="*/ 3610 w 8470874"/>
              <a:gd name="connsiteY0" fmla="*/ 1657286 h 4389631"/>
              <a:gd name="connsiteX1" fmla="*/ 4227549 w 8470874"/>
              <a:gd name="connsiteY1" fmla="*/ 0 h 4389631"/>
              <a:gd name="connsiteX2" fmla="*/ 8451488 w 8470874"/>
              <a:gd name="connsiteY2" fmla="*/ 1022286 h 4389631"/>
              <a:gd name="connsiteX3" fmla="*/ 8470874 w 8470874"/>
              <a:gd name="connsiteY3" fmla="*/ 4386164 h 4389631"/>
              <a:gd name="connsiteX4" fmla="*/ 0 w 8470874"/>
              <a:gd name="connsiteY4" fmla="*/ 4389631 h 4389631"/>
              <a:gd name="connsiteX5" fmla="*/ 3610 w 8470874"/>
              <a:gd name="connsiteY5" fmla="*/ 1657286 h 4389631"/>
              <a:gd name="connsiteX0" fmla="*/ 3610 w 8470874"/>
              <a:gd name="connsiteY0" fmla="*/ 1022286 h 4389631"/>
              <a:gd name="connsiteX1" fmla="*/ 4227549 w 8470874"/>
              <a:gd name="connsiteY1" fmla="*/ 0 h 4389631"/>
              <a:gd name="connsiteX2" fmla="*/ 8451488 w 8470874"/>
              <a:gd name="connsiteY2" fmla="*/ 1022286 h 4389631"/>
              <a:gd name="connsiteX3" fmla="*/ 8470874 w 8470874"/>
              <a:gd name="connsiteY3" fmla="*/ 4386164 h 4389631"/>
              <a:gd name="connsiteX4" fmla="*/ 0 w 8470874"/>
              <a:gd name="connsiteY4" fmla="*/ 4389631 h 4389631"/>
              <a:gd name="connsiteX5" fmla="*/ 3610 w 8470874"/>
              <a:gd name="connsiteY5" fmla="*/ 1022286 h 4389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70874" h="4389631">
                <a:moveTo>
                  <a:pt x="3610" y="1022286"/>
                </a:moveTo>
                <a:lnTo>
                  <a:pt x="4227549" y="0"/>
                </a:lnTo>
                <a:lnTo>
                  <a:pt x="8451488" y="1022286"/>
                </a:lnTo>
                <a:lnTo>
                  <a:pt x="8470874" y="4386164"/>
                </a:lnTo>
                <a:lnTo>
                  <a:pt x="0" y="4389631"/>
                </a:lnTo>
                <a:cubicBezTo>
                  <a:pt x="1203" y="3495783"/>
                  <a:pt x="2407" y="1916134"/>
                  <a:pt x="3610" y="1022286"/>
                </a:cubicBezTo>
                <a:close/>
              </a:path>
            </a:pathLst>
          </a:custGeom>
          <a:blipFill rotWithShape="0">
            <a:blip r:embed="rId2"/>
            <a:srcRect/>
            <a:stretch>
              <a:fillRect l="-3080" t="-4737" r="-1631" b="-36707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gular Pentagon 2"/>
          <p:cNvSpPr/>
          <p:nvPr userDrawn="1"/>
        </p:nvSpPr>
        <p:spPr>
          <a:xfrm rot="10800000">
            <a:off x="-127000" y="-38100"/>
            <a:ext cx="9339043" cy="4389631"/>
          </a:xfrm>
          <a:custGeom>
            <a:avLst/>
            <a:gdLst>
              <a:gd name="connsiteX0" fmla="*/ 9 w 8447896"/>
              <a:gd name="connsiteY0" fmla="*/ 1657286 h 4338842"/>
              <a:gd name="connsiteX1" fmla="*/ 4223948 w 8447896"/>
              <a:gd name="connsiteY1" fmla="*/ 0 h 4338842"/>
              <a:gd name="connsiteX2" fmla="*/ 8447887 w 8447896"/>
              <a:gd name="connsiteY2" fmla="*/ 1657286 h 4338842"/>
              <a:gd name="connsiteX3" fmla="*/ 6834486 w 8447896"/>
              <a:gd name="connsiteY3" fmla="*/ 4338831 h 4338842"/>
              <a:gd name="connsiteX4" fmla="*/ 1613410 w 8447896"/>
              <a:gd name="connsiteY4" fmla="*/ 4338831 h 4338842"/>
              <a:gd name="connsiteX5" fmla="*/ 9 w 8447896"/>
              <a:gd name="connsiteY5" fmla="*/ 1657286 h 4338842"/>
              <a:gd name="connsiteX0" fmla="*/ 3610 w 8451488"/>
              <a:gd name="connsiteY0" fmla="*/ 1657286 h 4338831"/>
              <a:gd name="connsiteX1" fmla="*/ 4227549 w 8451488"/>
              <a:gd name="connsiteY1" fmla="*/ 0 h 4338831"/>
              <a:gd name="connsiteX2" fmla="*/ 8451488 w 8451488"/>
              <a:gd name="connsiteY2" fmla="*/ 1657286 h 4338831"/>
              <a:gd name="connsiteX3" fmla="*/ 6838087 w 8451488"/>
              <a:gd name="connsiteY3" fmla="*/ 4338831 h 4338831"/>
              <a:gd name="connsiteX4" fmla="*/ 0 w 8451488"/>
              <a:gd name="connsiteY4" fmla="*/ 4338831 h 4338831"/>
              <a:gd name="connsiteX5" fmla="*/ 3610 w 8451488"/>
              <a:gd name="connsiteY5" fmla="*/ 1657286 h 4338831"/>
              <a:gd name="connsiteX0" fmla="*/ 3610 w 8470874"/>
              <a:gd name="connsiteY0" fmla="*/ 1657286 h 4386164"/>
              <a:gd name="connsiteX1" fmla="*/ 4227549 w 8470874"/>
              <a:gd name="connsiteY1" fmla="*/ 0 h 4386164"/>
              <a:gd name="connsiteX2" fmla="*/ 8451488 w 8470874"/>
              <a:gd name="connsiteY2" fmla="*/ 1657286 h 4386164"/>
              <a:gd name="connsiteX3" fmla="*/ 8470874 w 8470874"/>
              <a:gd name="connsiteY3" fmla="*/ 4386164 h 4386164"/>
              <a:gd name="connsiteX4" fmla="*/ 0 w 8470874"/>
              <a:gd name="connsiteY4" fmla="*/ 4338831 h 4386164"/>
              <a:gd name="connsiteX5" fmla="*/ 3610 w 8470874"/>
              <a:gd name="connsiteY5" fmla="*/ 1657286 h 4386164"/>
              <a:gd name="connsiteX0" fmla="*/ 3610 w 8470874"/>
              <a:gd name="connsiteY0" fmla="*/ 1657286 h 4389631"/>
              <a:gd name="connsiteX1" fmla="*/ 4227549 w 8470874"/>
              <a:gd name="connsiteY1" fmla="*/ 0 h 4389631"/>
              <a:gd name="connsiteX2" fmla="*/ 8451488 w 8470874"/>
              <a:gd name="connsiteY2" fmla="*/ 1657286 h 4389631"/>
              <a:gd name="connsiteX3" fmla="*/ 8470874 w 8470874"/>
              <a:gd name="connsiteY3" fmla="*/ 4386164 h 4389631"/>
              <a:gd name="connsiteX4" fmla="*/ 0 w 8470874"/>
              <a:gd name="connsiteY4" fmla="*/ 4389631 h 4389631"/>
              <a:gd name="connsiteX5" fmla="*/ 3610 w 8470874"/>
              <a:gd name="connsiteY5" fmla="*/ 1657286 h 4389631"/>
              <a:gd name="connsiteX0" fmla="*/ 3610 w 8470874"/>
              <a:gd name="connsiteY0" fmla="*/ 1657286 h 4389631"/>
              <a:gd name="connsiteX1" fmla="*/ 4227549 w 8470874"/>
              <a:gd name="connsiteY1" fmla="*/ 0 h 4389631"/>
              <a:gd name="connsiteX2" fmla="*/ 8451488 w 8470874"/>
              <a:gd name="connsiteY2" fmla="*/ 1022286 h 4389631"/>
              <a:gd name="connsiteX3" fmla="*/ 8470874 w 8470874"/>
              <a:gd name="connsiteY3" fmla="*/ 4386164 h 4389631"/>
              <a:gd name="connsiteX4" fmla="*/ 0 w 8470874"/>
              <a:gd name="connsiteY4" fmla="*/ 4389631 h 4389631"/>
              <a:gd name="connsiteX5" fmla="*/ 3610 w 8470874"/>
              <a:gd name="connsiteY5" fmla="*/ 1657286 h 4389631"/>
              <a:gd name="connsiteX0" fmla="*/ 3610 w 8470874"/>
              <a:gd name="connsiteY0" fmla="*/ 1022286 h 4389631"/>
              <a:gd name="connsiteX1" fmla="*/ 4227549 w 8470874"/>
              <a:gd name="connsiteY1" fmla="*/ 0 h 4389631"/>
              <a:gd name="connsiteX2" fmla="*/ 8451488 w 8470874"/>
              <a:gd name="connsiteY2" fmla="*/ 1022286 h 4389631"/>
              <a:gd name="connsiteX3" fmla="*/ 8470874 w 8470874"/>
              <a:gd name="connsiteY3" fmla="*/ 4386164 h 4389631"/>
              <a:gd name="connsiteX4" fmla="*/ 0 w 8470874"/>
              <a:gd name="connsiteY4" fmla="*/ 4389631 h 4389631"/>
              <a:gd name="connsiteX5" fmla="*/ 3610 w 8470874"/>
              <a:gd name="connsiteY5" fmla="*/ 1022286 h 4389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70874" h="4389631">
                <a:moveTo>
                  <a:pt x="3610" y="1022286"/>
                </a:moveTo>
                <a:lnTo>
                  <a:pt x="4227549" y="0"/>
                </a:lnTo>
                <a:lnTo>
                  <a:pt x="8451488" y="1022286"/>
                </a:lnTo>
                <a:lnTo>
                  <a:pt x="8470874" y="4386164"/>
                </a:lnTo>
                <a:lnTo>
                  <a:pt x="0" y="4389631"/>
                </a:lnTo>
                <a:cubicBezTo>
                  <a:pt x="1203" y="3495783"/>
                  <a:pt x="2407" y="1916134"/>
                  <a:pt x="3610" y="1022286"/>
                </a:cubicBezTo>
                <a:close/>
              </a:path>
            </a:pathLst>
          </a:custGeom>
          <a:solidFill>
            <a:schemeClr val="accent1">
              <a:lumMod val="50000"/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59647A"/>
              </a:solidFill>
            </a:endParaRPr>
          </a:p>
        </p:txBody>
      </p:sp>
      <p:sp>
        <p:nvSpPr>
          <p:cNvPr id="10" name="Shape 10"/>
          <p:cNvSpPr/>
          <p:nvPr/>
        </p:nvSpPr>
        <p:spPr>
          <a:xfrm>
            <a:off x="579000" y="1690513"/>
            <a:ext cx="54300" cy="1191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>
              <a:solidFill>
                <a:srgbClr val="FFFFFF"/>
              </a:solidFill>
            </a:endParaRPr>
          </a:p>
        </p:txBody>
      </p:sp>
      <p:pic>
        <p:nvPicPr>
          <p:cNvPr id="7" name="Picture 6" descr="deniso-logo-white-0117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83" y="301425"/>
            <a:ext cx="1968500" cy="634398"/>
          </a:xfrm>
          <a:prstGeom prst="rect">
            <a:avLst/>
          </a:prstGeom>
        </p:spPr>
      </p:pic>
      <p:sp>
        <p:nvSpPr>
          <p:cNvPr id="8" name="Shape 11"/>
          <p:cNvSpPr txBox="1">
            <a:spLocks noGrp="1"/>
          </p:cNvSpPr>
          <p:nvPr>
            <p:ph type="ctrTitle" hasCustomPrompt="1"/>
          </p:nvPr>
        </p:nvSpPr>
        <p:spPr>
          <a:xfrm>
            <a:off x="685799" y="1658956"/>
            <a:ext cx="7631999" cy="889131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90000"/>
              </a:lnSpc>
              <a:spcBef>
                <a:spcPts val="0"/>
              </a:spcBef>
              <a:buClr>
                <a:srgbClr val="FFFFFF"/>
              </a:buClr>
              <a:buSzPct val="100000"/>
              <a:defRPr sz="3200" b="0" i="0">
                <a:solidFill>
                  <a:srgbClr val="FFFFFF"/>
                </a:solidFill>
                <a:latin typeface="Arial"/>
                <a:ea typeface="Raleway"/>
                <a:cs typeface="Arial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9pPr>
          </a:lstStyle>
          <a:p>
            <a:r>
              <a:rPr lang="en-US" dirty="0"/>
              <a:t>Presentation Title Arial Bold 32pt</a:t>
            </a:r>
            <a:endParaRPr dirty="0"/>
          </a:p>
        </p:txBody>
      </p:sp>
      <p:sp>
        <p:nvSpPr>
          <p:cNvPr id="9" name="Shape 16"/>
          <p:cNvSpPr txBox="1">
            <a:spLocks noGrp="1"/>
          </p:cNvSpPr>
          <p:nvPr>
            <p:ph type="subTitle" idx="1" hasCustomPrompt="1"/>
          </p:nvPr>
        </p:nvSpPr>
        <p:spPr>
          <a:xfrm>
            <a:off x="685800" y="2548088"/>
            <a:ext cx="7631999" cy="476328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tabLst/>
              <a:defRPr sz="1600" baseline="0">
                <a:solidFill>
                  <a:srgbClr val="FFFFFF"/>
                </a:solidFill>
                <a:latin typeface="Arial"/>
                <a:ea typeface="Raleway"/>
                <a:cs typeface="Arial"/>
              </a:defRPr>
            </a:lvl1pPr>
            <a:lvl2pPr lvl="1" rtl="0">
              <a:spcBef>
                <a:spcPts val="0"/>
              </a:spcBef>
              <a:buClr>
                <a:srgbClr val="000000"/>
              </a:buClr>
              <a:buSzPct val="100000"/>
              <a:buNone/>
              <a:defRPr sz="30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buClr>
                <a:srgbClr val="000000"/>
              </a:buClr>
              <a:buSzPct val="100000"/>
              <a:buNone/>
              <a:defRPr sz="30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buClr>
                <a:srgbClr val="000000"/>
              </a:buClr>
              <a:buSzPct val="100000"/>
              <a:buNone/>
              <a:defRPr sz="30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buClr>
                <a:srgbClr val="000000"/>
              </a:buClr>
              <a:buSzPct val="100000"/>
              <a:buNone/>
              <a:defRPr sz="30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buClr>
                <a:srgbClr val="000000"/>
              </a:buClr>
              <a:buSzPct val="100000"/>
              <a:buNone/>
              <a:defRPr sz="30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buClr>
                <a:srgbClr val="000000"/>
              </a:buClr>
              <a:buSzPct val="100000"/>
              <a:buNone/>
              <a:defRPr sz="30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buClr>
                <a:srgbClr val="000000"/>
              </a:buClr>
              <a:buSzPct val="100000"/>
              <a:buNone/>
              <a:defRPr sz="30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buClr>
                <a:srgbClr val="000000"/>
              </a:buClr>
              <a:buSzPct val="100000"/>
              <a:buNone/>
              <a:defRPr sz="3000">
                <a:solidFill>
                  <a:srgbClr val="000000"/>
                </a:solidFill>
              </a:defRPr>
            </a:lvl9pPr>
          </a:lstStyle>
          <a:p>
            <a:r>
              <a:rPr lang="en-US" dirty="0"/>
              <a:t>Presented by / 01.01.2017</a:t>
            </a:r>
          </a:p>
        </p:txBody>
      </p:sp>
    </p:spTree>
    <p:extLst>
      <p:ext uri="{BB962C8B-B14F-4D97-AF65-F5344CB8AC3E}">
        <p14:creationId xmlns:p14="http://schemas.microsoft.com/office/powerpoint/2010/main" val="50088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>
            <a:off x="0" y="0"/>
            <a:ext cx="9192966" cy="5210119"/>
          </a:xfrm>
          <a:prstGeom prst="rect">
            <a:avLst/>
          </a:prstGeom>
          <a:solidFill>
            <a:srgbClr val="59647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>
              <a:solidFill>
                <a:srgbClr val="95BACD"/>
              </a:solidFill>
            </a:endParaRPr>
          </a:p>
        </p:txBody>
      </p:sp>
      <p:sp>
        <p:nvSpPr>
          <p:cNvPr id="19" name="Shape 19"/>
          <p:cNvSpPr txBox="1">
            <a:spLocks noGrp="1"/>
          </p:cNvSpPr>
          <p:nvPr>
            <p:ph type="body" idx="1" hasCustomPrompt="1"/>
          </p:nvPr>
        </p:nvSpPr>
        <p:spPr>
          <a:xfrm>
            <a:off x="2481462" y="1732406"/>
            <a:ext cx="4844151" cy="2744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3000" b="0" i="1" baseline="0">
                <a:solidFill>
                  <a:srgbClr val="FFFFFF"/>
                </a:solidFill>
                <a:latin typeface="Arial"/>
                <a:ea typeface="Raleway"/>
                <a:cs typeface="Arial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9pPr>
          </a:lstStyle>
          <a:p>
            <a:r>
              <a:rPr lang="en-US" dirty="0"/>
              <a:t>Click to type your selected quote here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5019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Quot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>
            <a:off x="-12636" y="-22388"/>
            <a:ext cx="9192966" cy="5222757"/>
          </a:xfrm>
          <a:prstGeom prst="rect">
            <a:avLst/>
          </a:prstGeom>
          <a:solidFill>
            <a:srgbClr val="DC3E1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>
              <a:solidFill>
                <a:srgbClr val="95BACD"/>
              </a:solidFill>
            </a:endParaRPr>
          </a:p>
        </p:txBody>
      </p:sp>
      <p:sp>
        <p:nvSpPr>
          <p:cNvPr id="19" name="Shape 19"/>
          <p:cNvSpPr txBox="1">
            <a:spLocks noGrp="1"/>
          </p:cNvSpPr>
          <p:nvPr>
            <p:ph type="body" idx="1" hasCustomPrompt="1"/>
          </p:nvPr>
        </p:nvSpPr>
        <p:spPr>
          <a:xfrm>
            <a:off x="2481462" y="1732406"/>
            <a:ext cx="4844151" cy="2744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3000" b="0" i="1" baseline="0">
                <a:solidFill>
                  <a:srgbClr val="FFFFFF"/>
                </a:solidFill>
                <a:latin typeface="Arial"/>
                <a:ea typeface="Raleway"/>
                <a:cs typeface="Arial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9pPr>
          </a:lstStyle>
          <a:p>
            <a:r>
              <a:rPr lang="en-US" dirty="0"/>
              <a:t>Click to type your selected quote here</a:t>
            </a:r>
            <a:endParaRPr dirty="0"/>
          </a:p>
        </p:txBody>
      </p:sp>
      <p:sp>
        <p:nvSpPr>
          <p:cNvPr id="20" name="Shape 20"/>
          <p:cNvSpPr txBox="1"/>
          <p:nvPr/>
        </p:nvSpPr>
        <p:spPr>
          <a:xfrm>
            <a:off x="1708116" y="1149175"/>
            <a:ext cx="1957200" cy="653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600" b="1" dirty="0">
                <a:solidFill>
                  <a:srgbClr val="FFFFFF"/>
                </a:solidFill>
              </a:rPr>
              <a:t>“</a:t>
            </a:r>
          </a:p>
        </p:txBody>
      </p:sp>
      <p:sp>
        <p:nvSpPr>
          <p:cNvPr id="6" name="Shape 20"/>
          <p:cNvSpPr txBox="1"/>
          <p:nvPr userDrawn="1"/>
        </p:nvSpPr>
        <p:spPr>
          <a:xfrm rot="10800000">
            <a:off x="5519925" y="2902911"/>
            <a:ext cx="1957200" cy="653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600" b="1" dirty="0">
                <a:solidFill>
                  <a:srgbClr val="FFFFFF"/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412449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8"/>
          <p:cNvSpPr/>
          <p:nvPr userDrawn="1"/>
        </p:nvSpPr>
        <p:spPr>
          <a:xfrm>
            <a:off x="-18955" y="-9749"/>
            <a:ext cx="9211921" cy="901070"/>
          </a:xfrm>
          <a:prstGeom prst="rect">
            <a:avLst/>
          </a:prstGeom>
          <a:solidFill>
            <a:srgbClr val="59647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" name="Shape 18"/>
          <p:cNvSpPr/>
          <p:nvPr userDrawn="1"/>
        </p:nvSpPr>
        <p:spPr>
          <a:xfrm>
            <a:off x="-50547" y="4941559"/>
            <a:ext cx="9268785" cy="290403"/>
          </a:xfrm>
          <a:prstGeom prst="rect">
            <a:avLst/>
          </a:prstGeom>
          <a:solidFill>
            <a:srgbClr val="59647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2802306"/>
            <a:ext cx="9144000" cy="2139254"/>
          </a:xfrm>
          <a:prstGeom prst="rect">
            <a:avLst/>
          </a:prstGeom>
          <a:pattFill prst="wdUpDiag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ctr">
            <a:noAutofit/>
          </a:bodyPr>
          <a:lstStyle>
            <a:lvl1pPr algn="ctr">
              <a:buNone/>
              <a:defRPr lang="en-US" baseline="0" dirty="0"/>
            </a:lvl1pPr>
          </a:lstStyle>
          <a:p>
            <a:pPr lvl="0"/>
            <a:r>
              <a:rPr lang="en-US" dirty="0"/>
              <a:t>Drag and drop image here</a:t>
            </a:r>
          </a:p>
        </p:txBody>
      </p:sp>
      <p:sp>
        <p:nvSpPr>
          <p:cNvPr id="22" name="Shape 22"/>
          <p:cNvSpPr txBox="1">
            <a:spLocks noGrp="1"/>
          </p:cNvSpPr>
          <p:nvPr>
            <p:ph type="title" hasCustomPrompt="1"/>
          </p:nvPr>
        </p:nvSpPr>
        <p:spPr>
          <a:xfrm>
            <a:off x="451458" y="63107"/>
            <a:ext cx="7065046" cy="828213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90000"/>
              </a:lnSpc>
              <a:spcBef>
                <a:spcPts val="0"/>
              </a:spcBef>
              <a:defRPr sz="2200" b="0" i="0">
                <a:solidFill>
                  <a:schemeClr val="bg1"/>
                </a:solidFill>
                <a:latin typeface="Arial"/>
                <a:ea typeface="Raleway"/>
                <a:cs typeface="Arial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/>
              <a:t>CLICK TO ADD HEADLINE</a:t>
            </a:r>
            <a:br>
              <a:rPr lang="en-US" dirty="0"/>
            </a:br>
            <a:r>
              <a:rPr lang="en-US" dirty="0"/>
              <a:t>Secondary line if needed</a:t>
            </a:r>
            <a:endParaRPr dirty="0"/>
          </a:p>
        </p:txBody>
      </p:sp>
      <p:sp>
        <p:nvSpPr>
          <p:cNvPr id="24" name="Shape 24"/>
          <p:cNvSpPr/>
          <p:nvPr/>
        </p:nvSpPr>
        <p:spPr>
          <a:xfrm>
            <a:off x="397157" y="199943"/>
            <a:ext cx="54300" cy="544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7" name="Picture 6" descr="deniso-logo-white-0117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099" y="227769"/>
            <a:ext cx="1261973" cy="40670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3740" y="4691029"/>
            <a:ext cx="459235" cy="250532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C7C9F64-9AA5-C34E-9F48-3A58B326E9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450850" y="1184275"/>
            <a:ext cx="7065653" cy="1010055"/>
          </a:xfrm>
          <a:prstGeom prst="rect">
            <a:avLst/>
          </a:prstGeom>
        </p:spPr>
        <p:txBody>
          <a:bodyPr vert="horz"/>
          <a:lstStyle>
            <a:lvl1pPr>
              <a:buFontTx/>
              <a:buNone/>
              <a:defRPr sz="1600" b="0" i="0">
                <a:solidFill>
                  <a:srgbClr val="59647A"/>
                </a:solidFill>
                <a:latin typeface="Arial"/>
                <a:cs typeface="Arial"/>
              </a:defRPr>
            </a:lvl1pPr>
            <a:lvl2pPr marL="0" indent="0">
              <a:buClr>
                <a:srgbClr val="59647A"/>
              </a:buClr>
              <a:buFont typeface="Wingdings" charset="2"/>
              <a:buNone/>
              <a:defRPr sz="1400">
                <a:solidFill>
                  <a:srgbClr val="666666"/>
                </a:solidFill>
                <a:latin typeface="Arial"/>
                <a:cs typeface="Arial"/>
              </a:defRPr>
            </a:lvl2pPr>
            <a:lvl3pPr marL="347472" indent="-164592">
              <a:buClr>
                <a:srgbClr val="59647A"/>
              </a:buClr>
              <a:buFont typeface="Wingdings" charset="2"/>
              <a:buChar char="§"/>
              <a:defRPr sz="1400">
                <a:solidFill>
                  <a:srgbClr val="666666"/>
                </a:solidFill>
                <a:latin typeface="Arial"/>
                <a:cs typeface="Arial"/>
              </a:defRPr>
            </a:lvl3pPr>
            <a:lvl4pPr marL="557784" indent="-192024">
              <a:buClr>
                <a:srgbClr val="59647A"/>
              </a:buClr>
              <a:buFont typeface="Arial"/>
              <a:buChar char="-"/>
              <a:defRPr sz="1400">
                <a:solidFill>
                  <a:srgbClr val="666666"/>
                </a:solidFill>
                <a:latin typeface="Arial"/>
                <a:cs typeface="Arial"/>
              </a:defRPr>
            </a:lvl4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40553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18"/>
          <p:cNvSpPr/>
          <p:nvPr userDrawn="1"/>
        </p:nvSpPr>
        <p:spPr>
          <a:xfrm>
            <a:off x="-18955" y="-9749"/>
            <a:ext cx="9211921" cy="901070"/>
          </a:xfrm>
          <a:prstGeom prst="rect">
            <a:avLst/>
          </a:prstGeom>
          <a:solidFill>
            <a:srgbClr val="59647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" name="Shape 18"/>
          <p:cNvSpPr/>
          <p:nvPr userDrawn="1"/>
        </p:nvSpPr>
        <p:spPr>
          <a:xfrm>
            <a:off x="-50547" y="4941559"/>
            <a:ext cx="9268785" cy="290403"/>
          </a:xfrm>
          <a:prstGeom prst="rect">
            <a:avLst/>
          </a:prstGeom>
          <a:solidFill>
            <a:srgbClr val="59647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2" name="Shape 22"/>
          <p:cNvSpPr txBox="1">
            <a:spLocks noGrp="1"/>
          </p:cNvSpPr>
          <p:nvPr>
            <p:ph type="title" hasCustomPrompt="1"/>
          </p:nvPr>
        </p:nvSpPr>
        <p:spPr>
          <a:xfrm>
            <a:off x="451458" y="63107"/>
            <a:ext cx="7065046" cy="828213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90000"/>
              </a:lnSpc>
              <a:spcBef>
                <a:spcPts val="0"/>
              </a:spcBef>
              <a:defRPr sz="2200" b="0" i="0">
                <a:solidFill>
                  <a:schemeClr val="bg1"/>
                </a:solidFill>
                <a:latin typeface="Arial"/>
                <a:ea typeface="Raleway"/>
                <a:cs typeface="Arial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/>
              <a:t>CLICK TO ADD HEADLINE</a:t>
            </a:r>
            <a:br>
              <a:rPr lang="en-US" dirty="0"/>
            </a:br>
            <a:r>
              <a:rPr lang="en-US" dirty="0"/>
              <a:t>Secondary line if needed</a:t>
            </a:r>
            <a:endParaRPr dirty="0"/>
          </a:p>
        </p:txBody>
      </p:sp>
      <p:sp>
        <p:nvSpPr>
          <p:cNvPr id="24" name="Shape 24"/>
          <p:cNvSpPr/>
          <p:nvPr/>
        </p:nvSpPr>
        <p:spPr>
          <a:xfrm>
            <a:off x="397157" y="199943"/>
            <a:ext cx="54300" cy="544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7" name="Picture 6" descr="deniso-logo-white-0117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099" y="227769"/>
            <a:ext cx="1261973" cy="40670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3740" y="4691029"/>
            <a:ext cx="459235" cy="250532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C7C9F64-9AA5-C34E-9F48-3A58B326E9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450850" y="1184275"/>
            <a:ext cx="7065653" cy="1010055"/>
          </a:xfrm>
          <a:prstGeom prst="rect">
            <a:avLst/>
          </a:prstGeom>
        </p:spPr>
        <p:txBody>
          <a:bodyPr vert="horz"/>
          <a:lstStyle>
            <a:lvl1pPr>
              <a:buFontTx/>
              <a:buNone/>
              <a:defRPr sz="1600" b="0" i="0">
                <a:solidFill>
                  <a:srgbClr val="59647A"/>
                </a:solidFill>
                <a:latin typeface="Arial"/>
                <a:cs typeface="Arial"/>
              </a:defRPr>
            </a:lvl1pPr>
            <a:lvl2pPr marL="0" indent="0">
              <a:buClr>
                <a:srgbClr val="59647A"/>
              </a:buClr>
              <a:buFont typeface="Wingdings" charset="2"/>
              <a:buNone/>
              <a:defRPr sz="1400">
                <a:solidFill>
                  <a:srgbClr val="666666"/>
                </a:solidFill>
                <a:latin typeface="Arial"/>
                <a:cs typeface="Arial"/>
              </a:defRPr>
            </a:lvl2pPr>
            <a:lvl3pPr marL="347472" indent="-164592">
              <a:buClr>
                <a:srgbClr val="59647A"/>
              </a:buClr>
              <a:buFont typeface="Wingdings" charset="2"/>
              <a:buChar char="§"/>
              <a:defRPr sz="1400">
                <a:solidFill>
                  <a:srgbClr val="666666"/>
                </a:solidFill>
                <a:latin typeface="Arial"/>
                <a:cs typeface="Arial"/>
              </a:defRPr>
            </a:lvl3pPr>
            <a:lvl4pPr marL="557784" indent="-192024">
              <a:buClr>
                <a:srgbClr val="59647A"/>
              </a:buClr>
              <a:buFont typeface="Arial"/>
              <a:buChar char="-"/>
              <a:defRPr sz="1400">
                <a:solidFill>
                  <a:srgbClr val="666666"/>
                </a:solidFill>
                <a:latin typeface="Arial"/>
                <a:cs typeface="Arial"/>
              </a:defRPr>
            </a:lvl4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Picture Placeholder 2"/>
          <p:cNvSpPr>
            <a:spLocks noGrp="1"/>
          </p:cNvSpPr>
          <p:nvPr/>
        </p:nvSpPr>
        <p:spPr>
          <a:xfrm>
            <a:off x="805077" y="2384390"/>
            <a:ext cx="1933141" cy="1933141"/>
          </a:xfrm>
          <a:prstGeom prst="ellipse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/>
          <a:p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805077" y="2384390"/>
            <a:ext cx="1933141" cy="1933141"/>
          </a:xfrm>
          <a:prstGeom prst="ellipse">
            <a:avLst/>
          </a:prstGeom>
        </p:spPr>
      </p:sp>
      <p:sp>
        <p:nvSpPr>
          <p:cNvPr id="16" name="Picture Placeholder 2"/>
          <p:cNvSpPr>
            <a:spLocks noGrp="1"/>
          </p:cNvSpPr>
          <p:nvPr userDrawn="1"/>
        </p:nvSpPr>
        <p:spPr>
          <a:xfrm>
            <a:off x="3526570" y="2384390"/>
            <a:ext cx="1933141" cy="1933141"/>
          </a:xfrm>
          <a:prstGeom prst="ellipse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/>
          <a:p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526570" y="2384390"/>
            <a:ext cx="1933141" cy="1933141"/>
          </a:xfrm>
          <a:prstGeom prst="ellipse">
            <a:avLst/>
          </a:prstGeom>
        </p:spPr>
      </p:sp>
      <p:sp>
        <p:nvSpPr>
          <p:cNvPr id="18" name="Picture Placeholder 2"/>
          <p:cNvSpPr>
            <a:spLocks noGrp="1"/>
          </p:cNvSpPr>
          <p:nvPr userDrawn="1"/>
        </p:nvSpPr>
        <p:spPr>
          <a:xfrm>
            <a:off x="6144387" y="2384390"/>
            <a:ext cx="1933141" cy="1933141"/>
          </a:xfrm>
          <a:prstGeom prst="ellipse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/>
          <a:p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144387" y="2384390"/>
            <a:ext cx="1933141" cy="1933141"/>
          </a:xfrm>
          <a:prstGeom prst="ellipse">
            <a:avLst/>
          </a:prstGeom>
        </p:spPr>
      </p:sp>
    </p:spTree>
    <p:extLst>
      <p:ext uri="{BB962C8B-B14F-4D97-AF65-F5344CB8AC3E}">
        <p14:creationId xmlns:p14="http://schemas.microsoft.com/office/powerpoint/2010/main" val="357961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8"/>
          <p:cNvSpPr/>
          <p:nvPr userDrawn="1"/>
        </p:nvSpPr>
        <p:spPr>
          <a:xfrm>
            <a:off x="-18955" y="-9749"/>
            <a:ext cx="9211921" cy="901070"/>
          </a:xfrm>
          <a:prstGeom prst="rect">
            <a:avLst/>
          </a:prstGeom>
          <a:solidFill>
            <a:srgbClr val="59647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" name="Shape 18"/>
          <p:cNvSpPr/>
          <p:nvPr userDrawn="1"/>
        </p:nvSpPr>
        <p:spPr>
          <a:xfrm>
            <a:off x="-50547" y="4941559"/>
            <a:ext cx="9268785" cy="290403"/>
          </a:xfrm>
          <a:prstGeom prst="rect">
            <a:avLst/>
          </a:prstGeom>
          <a:solidFill>
            <a:srgbClr val="59647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2" name="Shape 22"/>
          <p:cNvSpPr txBox="1">
            <a:spLocks noGrp="1"/>
          </p:cNvSpPr>
          <p:nvPr>
            <p:ph type="title" hasCustomPrompt="1"/>
          </p:nvPr>
        </p:nvSpPr>
        <p:spPr>
          <a:xfrm>
            <a:off x="451458" y="63107"/>
            <a:ext cx="7065046" cy="828213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90000"/>
              </a:lnSpc>
              <a:spcBef>
                <a:spcPts val="0"/>
              </a:spcBef>
              <a:defRPr sz="2200" b="0" i="0">
                <a:solidFill>
                  <a:schemeClr val="bg1"/>
                </a:solidFill>
                <a:latin typeface="Arial"/>
                <a:ea typeface="Raleway"/>
                <a:cs typeface="Arial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/>
              <a:t>CLICK TO ADD HEADLINE</a:t>
            </a:r>
            <a:br>
              <a:rPr lang="en-US" dirty="0"/>
            </a:br>
            <a:r>
              <a:rPr lang="en-US" dirty="0"/>
              <a:t>Secondary line if needed</a:t>
            </a:r>
            <a:endParaRPr dirty="0"/>
          </a:p>
        </p:txBody>
      </p:sp>
      <p:sp>
        <p:nvSpPr>
          <p:cNvPr id="24" name="Shape 24"/>
          <p:cNvSpPr/>
          <p:nvPr/>
        </p:nvSpPr>
        <p:spPr>
          <a:xfrm>
            <a:off x="397157" y="199943"/>
            <a:ext cx="54300" cy="544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7" name="Picture 6" descr="deniso-logo-white-0117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099" y="227769"/>
            <a:ext cx="1261973" cy="40670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3740" y="4691029"/>
            <a:ext cx="459235" cy="250532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C7C9F64-9AA5-C34E-9F48-3A58B326E9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50851" y="1184275"/>
            <a:ext cx="3402437" cy="3420362"/>
          </a:xfrm>
          <a:prstGeom prst="rect">
            <a:avLst/>
          </a:prstGeom>
        </p:spPr>
        <p:txBody>
          <a:bodyPr vert="horz" numCol="1"/>
          <a:lstStyle>
            <a:lvl1pPr>
              <a:buFontTx/>
              <a:buNone/>
              <a:defRPr sz="1600" b="0" i="0">
                <a:solidFill>
                  <a:srgbClr val="59647A"/>
                </a:solidFill>
                <a:latin typeface="Arial"/>
                <a:cs typeface="Arial"/>
              </a:defRPr>
            </a:lvl1pPr>
            <a:lvl2pPr marL="0" indent="0">
              <a:buClr>
                <a:srgbClr val="59647A"/>
              </a:buClr>
              <a:buFont typeface="Wingdings" charset="2"/>
              <a:buNone/>
              <a:defRPr sz="1400">
                <a:solidFill>
                  <a:srgbClr val="666666"/>
                </a:solidFill>
                <a:latin typeface="Arial"/>
                <a:cs typeface="Arial"/>
              </a:defRPr>
            </a:lvl2pPr>
            <a:lvl3pPr marL="347472" indent="-164592">
              <a:buClr>
                <a:srgbClr val="59647A"/>
              </a:buClr>
              <a:buFont typeface="Wingdings" charset="2"/>
              <a:buChar char="§"/>
              <a:defRPr sz="1400">
                <a:solidFill>
                  <a:srgbClr val="666666"/>
                </a:solidFill>
                <a:latin typeface="Arial"/>
                <a:cs typeface="Arial"/>
              </a:defRPr>
            </a:lvl3pPr>
            <a:lvl4pPr marL="557784" indent="-192024">
              <a:buClr>
                <a:srgbClr val="59647A"/>
              </a:buClr>
              <a:buFont typeface="Arial"/>
              <a:buChar char="-"/>
              <a:defRPr sz="1400">
                <a:solidFill>
                  <a:srgbClr val="666666"/>
                </a:solidFill>
                <a:latin typeface="Arial"/>
                <a:cs typeface="Arial"/>
              </a:defRPr>
            </a:lvl4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005688" y="1184275"/>
            <a:ext cx="3402437" cy="3420362"/>
          </a:xfrm>
          <a:prstGeom prst="rect">
            <a:avLst/>
          </a:prstGeom>
        </p:spPr>
        <p:txBody>
          <a:bodyPr vert="horz" numCol="1"/>
          <a:lstStyle>
            <a:lvl1pPr>
              <a:buFontTx/>
              <a:buNone/>
              <a:defRPr sz="1600" b="0" i="0">
                <a:solidFill>
                  <a:srgbClr val="59647A"/>
                </a:solidFill>
                <a:latin typeface="Arial"/>
                <a:cs typeface="Arial"/>
              </a:defRPr>
            </a:lvl1pPr>
            <a:lvl2pPr marL="0" indent="0">
              <a:buClr>
                <a:srgbClr val="59647A"/>
              </a:buClr>
              <a:buFont typeface="Wingdings" charset="2"/>
              <a:buNone/>
              <a:defRPr sz="1400">
                <a:solidFill>
                  <a:srgbClr val="666666"/>
                </a:solidFill>
                <a:latin typeface="Arial"/>
                <a:cs typeface="Arial"/>
              </a:defRPr>
            </a:lvl2pPr>
            <a:lvl3pPr marL="347472" indent="-164592">
              <a:buClr>
                <a:srgbClr val="59647A"/>
              </a:buClr>
              <a:buFont typeface="Wingdings" charset="2"/>
              <a:buChar char="§"/>
              <a:defRPr sz="1400">
                <a:solidFill>
                  <a:srgbClr val="666666"/>
                </a:solidFill>
                <a:latin typeface="Arial"/>
                <a:cs typeface="Arial"/>
              </a:defRPr>
            </a:lvl3pPr>
            <a:lvl4pPr marL="557784" indent="-192024">
              <a:buClr>
                <a:srgbClr val="59647A"/>
              </a:buClr>
              <a:buFont typeface="Arial"/>
              <a:buChar char="-"/>
              <a:defRPr sz="1400">
                <a:solidFill>
                  <a:srgbClr val="666666"/>
                </a:solidFill>
                <a:latin typeface="Arial"/>
                <a:cs typeface="Arial"/>
              </a:defRPr>
            </a:lvl4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00930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8"/>
          <p:cNvSpPr/>
          <p:nvPr userDrawn="1"/>
        </p:nvSpPr>
        <p:spPr>
          <a:xfrm>
            <a:off x="-18955" y="-9749"/>
            <a:ext cx="9211921" cy="901070"/>
          </a:xfrm>
          <a:prstGeom prst="rect">
            <a:avLst/>
          </a:prstGeom>
          <a:solidFill>
            <a:srgbClr val="59647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6" name="Shape 18"/>
          <p:cNvSpPr/>
          <p:nvPr userDrawn="1"/>
        </p:nvSpPr>
        <p:spPr>
          <a:xfrm>
            <a:off x="-50547" y="4941559"/>
            <a:ext cx="9268785" cy="290403"/>
          </a:xfrm>
          <a:prstGeom prst="rect">
            <a:avLst/>
          </a:prstGeom>
          <a:solidFill>
            <a:srgbClr val="59647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2" name="Shape 22"/>
          <p:cNvSpPr txBox="1">
            <a:spLocks noGrp="1"/>
          </p:cNvSpPr>
          <p:nvPr>
            <p:ph type="title" hasCustomPrompt="1"/>
          </p:nvPr>
        </p:nvSpPr>
        <p:spPr>
          <a:xfrm>
            <a:off x="451458" y="63107"/>
            <a:ext cx="7065046" cy="828213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90000"/>
              </a:lnSpc>
              <a:spcBef>
                <a:spcPts val="0"/>
              </a:spcBef>
              <a:defRPr sz="2200" b="0" i="0">
                <a:solidFill>
                  <a:schemeClr val="bg1"/>
                </a:solidFill>
                <a:latin typeface="Arial"/>
                <a:ea typeface="Raleway"/>
                <a:cs typeface="Arial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/>
              <a:t>CLICK TO ADD HEADLINE</a:t>
            </a:r>
            <a:br>
              <a:rPr lang="en-US" dirty="0"/>
            </a:br>
            <a:r>
              <a:rPr lang="en-US" dirty="0"/>
              <a:t>Secondary line if needed</a:t>
            </a:r>
            <a:endParaRPr dirty="0"/>
          </a:p>
        </p:txBody>
      </p:sp>
      <p:sp>
        <p:nvSpPr>
          <p:cNvPr id="24" name="Shape 24"/>
          <p:cNvSpPr/>
          <p:nvPr/>
        </p:nvSpPr>
        <p:spPr>
          <a:xfrm>
            <a:off x="397157" y="199943"/>
            <a:ext cx="54300" cy="544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7" name="Picture 6" descr="deniso-logo-white-0117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099" y="227769"/>
            <a:ext cx="1261973" cy="40670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3740" y="4691029"/>
            <a:ext cx="459235" cy="250532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C7C9F64-9AA5-C34E-9F48-3A58B326E9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451458" y="2729953"/>
            <a:ext cx="3401830" cy="1961076"/>
          </a:xfrm>
          <a:prstGeom prst="rect">
            <a:avLst/>
          </a:prstGeom>
          <a:pattFill prst="wdUpDiag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ctr">
            <a:noAutofit/>
          </a:bodyPr>
          <a:lstStyle>
            <a:lvl1pPr algn="ctr">
              <a:buNone/>
              <a:defRPr lang="en-US" baseline="0" dirty="0"/>
            </a:lvl1pPr>
          </a:lstStyle>
          <a:p>
            <a:pPr lvl="0"/>
            <a:r>
              <a:rPr lang="en-US" dirty="0"/>
              <a:t>Drag and drop image here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50851" y="1184275"/>
            <a:ext cx="3402437" cy="1545678"/>
          </a:xfrm>
          <a:prstGeom prst="rect">
            <a:avLst/>
          </a:prstGeom>
        </p:spPr>
        <p:txBody>
          <a:bodyPr vert="horz" numCol="1"/>
          <a:lstStyle>
            <a:lvl1pPr>
              <a:buFontTx/>
              <a:buNone/>
              <a:defRPr sz="1600" b="0" i="0">
                <a:solidFill>
                  <a:srgbClr val="59647A"/>
                </a:solidFill>
                <a:latin typeface="Arial"/>
                <a:cs typeface="Arial"/>
              </a:defRPr>
            </a:lvl1pPr>
            <a:lvl2pPr marL="0" indent="0">
              <a:buClr>
                <a:srgbClr val="59647A"/>
              </a:buClr>
              <a:buFont typeface="Wingdings" charset="2"/>
              <a:buNone/>
              <a:defRPr sz="1400">
                <a:solidFill>
                  <a:srgbClr val="666666"/>
                </a:solidFill>
                <a:latin typeface="Arial"/>
                <a:cs typeface="Arial"/>
              </a:defRPr>
            </a:lvl2pPr>
            <a:lvl3pPr marL="347472" indent="-164592">
              <a:buClr>
                <a:srgbClr val="59647A"/>
              </a:buClr>
              <a:buFont typeface="Wingdings" charset="2"/>
              <a:buChar char="§"/>
              <a:defRPr sz="1400">
                <a:solidFill>
                  <a:srgbClr val="666666"/>
                </a:solidFill>
                <a:latin typeface="Arial"/>
                <a:cs typeface="Arial"/>
              </a:defRPr>
            </a:lvl3pPr>
            <a:lvl4pPr marL="557784" indent="-192024">
              <a:buClr>
                <a:srgbClr val="59647A"/>
              </a:buClr>
              <a:buFont typeface="Arial"/>
              <a:buChar char="-"/>
              <a:defRPr sz="1400">
                <a:solidFill>
                  <a:srgbClr val="666666"/>
                </a:solidFill>
                <a:latin typeface="Arial"/>
                <a:cs typeface="Arial"/>
              </a:defRPr>
            </a:lvl4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4006295" y="2729953"/>
            <a:ext cx="3401830" cy="1961076"/>
          </a:xfrm>
          <a:prstGeom prst="rect">
            <a:avLst/>
          </a:prstGeom>
          <a:pattFill prst="wdUpDiag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ctr">
            <a:noAutofit/>
          </a:bodyPr>
          <a:lstStyle>
            <a:lvl1pPr algn="ctr">
              <a:buNone/>
              <a:defRPr lang="en-US" baseline="0" dirty="0"/>
            </a:lvl1pPr>
          </a:lstStyle>
          <a:p>
            <a:pPr lvl="0"/>
            <a:r>
              <a:rPr lang="en-US" dirty="0"/>
              <a:t>Drag and drop image here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005688" y="1184275"/>
            <a:ext cx="3402437" cy="1545678"/>
          </a:xfrm>
          <a:prstGeom prst="rect">
            <a:avLst/>
          </a:prstGeom>
        </p:spPr>
        <p:txBody>
          <a:bodyPr vert="horz" numCol="1"/>
          <a:lstStyle>
            <a:lvl1pPr>
              <a:buFontTx/>
              <a:buNone/>
              <a:defRPr sz="1600" b="0" i="0">
                <a:solidFill>
                  <a:srgbClr val="59647A"/>
                </a:solidFill>
                <a:latin typeface="Arial"/>
                <a:cs typeface="Arial"/>
              </a:defRPr>
            </a:lvl1pPr>
            <a:lvl2pPr marL="0" indent="0">
              <a:buClr>
                <a:srgbClr val="59647A"/>
              </a:buClr>
              <a:buFont typeface="Wingdings" charset="2"/>
              <a:buNone/>
              <a:defRPr sz="1400">
                <a:solidFill>
                  <a:srgbClr val="666666"/>
                </a:solidFill>
                <a:latin typeface="Arial"/>
                <a:cs typeface="Arial"/>
              </a:defRPr>
            </a:lvl2pPr>
            <a:lvl3pPr marL="347472" indent="-164592">
              <a:buClr>
                <a:srgbClr val="59647A"/>
              </a:buClr>
              <a:buFont typeface="Wingdings" charset="2"/>
              <a:buChar char="§"/>
              <a:defRPr sz="1400">
                <a:solidFill>
                  <a:srgbClr val="666666"/>
                </a:solidFill>
                <a:latin typeface="Arial"/>
                <a:cs typeface="Arial"/>
              </a:defRPr>
            </a:lvl3pPr>
            <a:lvl4pPr marL="557784" indent="-192024">
              <a:buClr>
                <a:srgbClr val="59647A"/>
              </a:buClr>
              <a:buFont typeface="Arial"/>
              <a:buChar char="-"/>
              <a:defRPr sz="1400">
                <a:solidFill>
                  <a:srgbClr val="666666"/>
                </a:solidFill>
                <a:latin typeface="Arial"/>
                <a:cs typeface="Arial"/>
              </a:defRPr>
            </a:lvl4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37255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8"/>
          <p:cNvSpPr/>
          <p:nvPr userDrawn="1"/>
        </p:nvSpPr>
        <p:spPr>
          <a:xfrm>
            <a:off x="-18955" y="-9749"/>
            <a:ext cx="9211921" cy="901070"/>
          </a:xfrm>
          <a:prstGeom prst="rect">
            <a:avLst/>
          </a:prstGeom>
          <a:solidFill>
            <a:srgbClr val="59647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" name="Shape 18"/>
          <p:cNvSpPr/>
          <p:nvPr userDrawn="1"/>
        </p:nvSpPr>
        <p:spPr>
          <a:xfrm>
            <a:off x="-50547" y="4941559"/>
            <a:ext cx="9268785" cy="290403"/>
          </a:xfrm>
          <a:prstGeom prst="rect">
            <a:avLst/>
          </a:prstGeom>
          <a:solidFill>
            <a:srgbClr val="59647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2" name="Shape 22"/>
          <p:cNvSpPr txBox="1">
            <a:spLocks noGrp="1"/>
          </p:cNvSpPr>
          <p:nvPr>
            <p:ph type="title" hasCustomPrompt="1"/>
          </p:nvPr>
        </p:nvSpPr>
        <p:spPr>
          <a:xfrm>
            <a:off x="451458" y="63107"/>
            <a:ext cx="7065046" cy="828213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90000"/>
              </a:lnSpc>
              <a:spcBef>
                <a:spcPts val="0"/>
              </a:spcBef>
              <a:defRPr sz="2200" b="0" i="0">
                <a:solidFill>
                  <a:schemeClr val="bg1"/>
                </a:solidFill>
                <a:latin typeface="Arial"/>
                <a:ea typeface="Raleway"/>
                <a:cs typeface="Arial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/>
              <a:t>CLICK TO ADD HEADLINE</a:t>
            </a:r>
            <a:br>
              <a:rPr lang="en-US" dirty="0"/>
            </a:br>
            <a:r>
              <a:rPr lang="en-US" dirty="0"/>
              <a:t>Secondary line if needed</a:t>
            </a:r>
            <a:endParaRPr dirty="0"/>
          </a:p>
        </p:txBody>
      </p:sp>
      <p:sp>
        <p:nvSpPr>
          <p:cNvPr id="24" name="Shape 24"/>
          <p:cNvSpPr/>
          <p:nvPr/>
        </p:nvSpPr>
        <p:spPr>
          <a:xfrm>
            <a:off x="397157" y="199943"/>
            <a:ext cx="54300" cy="544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7" name="Picture 6" descr="deniso-logo-white-0117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099" y="227769"/>
            <a:ext cx="1261973" cy="40670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3740" y="4691029"/>
            <a:ext cx="459235" cy="250532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C7C9F64-9AA5-C34E-9F48-3A58B326E9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50851" y="1184275"/>
            <a:ext cx="2184245" cy="3420362"/>
          </a:xfrm>
          <a:prstGeom prst="rect">
            <a:avLst/>
          </a:prstGeom>
        </p:spPr>
        <p:txBody>
          <a:bodyPr vert="horz" numCol="1"/>
          <a:lstStyle>
            <a:lvl1pPr>
              <a:buFontTx/>
              <a:buNone/>
              <a:defRPr sz="1600" b="0" i="0">
                <a:solidFill>
                  <a:srgbClr val="59647A"/>
                </a:solidFill>
                <a:latin typeface="Arial"/>
                <a:cs typeface="Arial"/>
              </a:defRPr>
            </a:lvl1pPr>
            <a:lvl2pPr marL="0" indent="0">
              <a:buClr>
                <a:srgbClr val="59647A"/>
              </a:buClr>
              <a:buFont typeface="Wingdings" charset="2"/>
              <a:buNone/>
              <a:defRPr sz="1400">
                <a:solidFill>
                  <a:srgbClr val="666666"/>
                </a:solidFill>
                <a:latin typeface="Arial"/>
                <a:cs typeface="Arial"/>
              </a:defRPr>
            </a:lvl2pPr>
            <a:lvl3pPr marL="347472" indent="-164592">
              <a:buClr>
                <a:srgbClr val="59647A"/>
              </a:buClr>
              <a:buFont typeface="Wingdings" charset="2"/>
              <a:buChar char="§"/>
              <a:defRPr sz="1400">
                <a:solidFill>
                  <a:srgbClr val="666666"/>
                </a:solidFill>
                <a:latin typeface="Arial"/>
                <a:cs typeface="Arial"/>
              </a:defRPr>
            </a:lvl3pPr>
            <a:lvl4pPr marL="557784" indent="-192024">
              <a:buClr>
                <a:srgbClr val="59647A"/>
              </a:buClr>
              <a:buFont typeface="Arial"/>
              <a:buChar char="-"/>
              <a:defRPr sz="1400">
                <a:solidFill>
                  <a:srgbClr val="666666"/>
                </a:solidFill>
                <a:latin typeface="Arial"/>
                <a:cs typeface="Arial"/>
              </a:defRPr>
            </a:lvl4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861316" y="1184275"/>
            <a:ext cx="2184245" cy="3420362"/>
          </a:xfrm>
          <a:prstGeom prst="rect">
            <a:avLst/>
          </a:prstGeom>
        </p:spPr>
        <p:txBody>
          <a:bodyPr vert="horz" numCol="1"/>
          <a:lstStyle>
            <a:lvl1pPr>
              <a:buFontTx/>
              <a:buNone/>
              <a:defRPr sz="1600" b="0" i="0">
                <a:solidFill>
                  <a:srgbClr val="59647A"/>
                </a:solidFill>
                <a:latin typeface="Arial"/>
                <a:cs typeface="Arial"/>
              </a:defRPr>
            </a:lvl1pPr>
            <a:lvl2pPr marL="0" indent="0">
              <a:buClr>
                <a:srgbClr val="59647A"/>
              </a:buClr>
              <a:buFont typeface="Wingdings" charset="2"/>
              <a:buNone/>
              <a:defRPr sz="1400">
                <a:solidFill>
                  <a:srgbClr val="666666"/>
                </a:solidFill>
                <a:latin typeface="Arial"/>
                <a:cs typeface="Arial"/>
              </a:defRPr>
            </a:lvl2pPr>
            <a:lvl3pPr marL="347472" indent="-164592">
              <a:buClr>
                <a:srgbClr val="59647A"/>
              </a:buClr>
              <a:buFont typeface="Wingdings" charset="2"/>
              <a:buChar char="§"/>
              <a:defRPr sz="1400">
                <a:solidFill>
                  <a:srgbClr val="666666"/>
                </a:solidFill>
                <a:latin typeface="Arial"/>
                <a:cs typeface="Arial"/>
              </a:defRPr>
            </a:lvl3pPr>
            <a:lvl4pPr marL="557784" indent="-192024">
              <a:buClr>
                <a:srgbClr val="59647A"/>
              </a:buClr>
              <a:buFont typeface="Arial"/>
              <a:buChar char="-"/>
              <a:defRPr sz="1400">
                <a:solidFill>
                  <a:srgbClr val="666666"/>
                </a:solidFill>
                <a:latin typeface="Arial"/>
                <a:cs typeface="Arial"/>
              </a:defRPr>
            </a:lvl4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263142" y="1193633"/>
            <a:ext cx="2184245" cy="3420362"/>
          </a:xfrm>
          <a:prstGeom prst="rect">
            <a:avLst/>
          </a:prstGeom>
        </p:spPr>
        <p:txBody>
          <a:bodyPr vert="horz" numCol="1"/>
          <a:lstStyle>
            <a:lvl1pPr>
              <a:buFontTx/>
              <a:buNone/>
              <a:defRPr sz="1600" b="0" i="0">
                <a:solidFill>
                  <a:srgbClr val="59647A"/>
                </a:solidFill>
                <a:latin typeface="Arial"/>
                <a:cs typeface="Arial"/>
              </a:defRPr>
            </a:lvl1pPr>
            <a:lvl2pPr marL="0" indent="0">
              <a:buClr>
                <a:srgbClr val="59647A"/>
              </a:buClr>
              <a:buFont typeface="Wingdings" charset="2"/>
              <a:buNone/>
              <a:defRPr sz="1400">
                <a:solidFill>
                  <a:srgbClr val="666666"/>
                </a:solidFill>
                <a:latin typeface="Arial"/>
                <a:cs typeface="Arial"/>
              </a:defRPr>
            </a:lvl2pPr>
            <a:lvl3pPr marL="347472" indent="-164592">
              <a:buClr>
                <a:srgbClr val="59647A"/>
              </a:buClr>
              <a:buFont typeface="Wingdings" charset="2"/>
              <a:buChar char="§"/>
              <a:defRPr sz="1400">
                <a:solidFill>
                  <a:srgbClr val="666666"/>
                </a:solidFill>
                <a:latin typeface="Arial"/>
                <a:cs typeface="Arial"/>
              </a:defRPr>
            </a:lvl3pPr>
            <a:lvl4pPr marL="557784" indent="-192024">
              <a:buClr>
                <a:srgbClr val="59647A"/>
              </a:buClr>
              <a:buFont typeface="Arial"/>
              <a:buChar char="-"/>
              <a:defRPr sz="1400">
                <a:solidFill>
                  <a:srgbClr val="666666"/>
                </a:solidFill>
                <a:latin typeface="Arial"/>
                <a:cs typeface="Arial"/>
              </a:defRPr>
            </a:lvl4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26249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 userDrawn="1"/>
        </p:nvSpPr>
        <p:spPr>
          <a:xfrm>
            <a:off x="-18955" y="-9749"/>
            <a:ext cx="9211921" cy="901070"/>
          </a:xfrm>
          <a:prstGeom prst="rect">
            <a:avLst/>
          </a:prstGeom>
          <a:solidFill>
            <a:srgbClr val="59647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9" name="Shape 18"/>
          <p:cNvSpPr/>
          <p:nvPr userDrawn="1"/>
        </p:nvSpPr>
        <p:spPr>
          <a:xfrm>
            <a:off x="-50547" y="4941559"/>
            <a:ext cx="9268785" cy="290403"/>
          </a:xfrm>
          <a:prstGeom prst="rect">
            <a:avLst/>
          </a:prstGeom>
          <a:solidFill>
            <a:srgbClr val="59647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2" name="Shape 22"/>
          <p:cNvSpPr txBox="1">
            <a:spLocks noGrp="1"/>
          </p:cNvSpPr>
          <p:nvPr>
            <p:ph type="title" hasCustomPrompt="1"/>
          </p:nvPr>
        </p:nvSpPr>
        <p:spPr>
          <a:xfrm>
            <a:off x="451458" y="63107"/>
            <a:ext cx="7065046" cy="828213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90000"/>
              </a:lnSpc>
              <a:spcBef>
                <a:spcPts val="0"/>
              </a:spcBef>
              <a:defRPr sz="2200" b="0" i="0">
                <a:solidFill>
                  <a:schemeClr val="bg1"/>
                </a:solidFill>
                <a:latin typeface="Arial"/>
                <a:ea typeface="Raleway"/>
                <a:cs typeface="Arial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/>
              <a:t>CLICK TO ADD HEADLINE</a:t>
            </a:r>
            <a:br>
              <a:rPr lang="en-US" dirty="0"/>
            </a:br>
            <a:r>
              <a:rPr lang="en-US" dirty="0"/>
              <a:t>Secondary line if needed</a:t>
            </a:r>
            <a:endParaRPr dirty="0"/>
          </a:p>
        </p:txBody>
      </p:sp>
      <p:sp>
        <p:nvSpPr>
          <p:cNvPr id="24" name="Shape 24"/>
          <p:cNvSpPr/>
          <p:nvPr/>
        </p:nvSpPr>
        <p:spPr>
          <a:xfrm>
            <a:off x="397157" y="199943"/>
            <a:ext cx="54300" cy="544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7" name="Picture 6" descr="deniso-logo-white-0117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099" y="227769"/>
            <a:ext cx="1261973" cy="40670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3740" y="4691029"/>
            <a:ext cx="459235" cy="250532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C7C9F64-9AA5-C34E-9F48-3A58B326E9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451458" y="2885457"/>
            <a:ext cx="2183638" cy="1805572"/>
          </a:xfrm>
          <a:prstGeom prst="rect">
            <a:avLst/>
          </a:prstGeom>
          <a:pattFill prst="wdUpDiag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ctr">
            <a:noAutofit/>
          </a:bodyPr>
          <a:lstStyle>
            <a:lvl1pPr algn="ctr">
              <a:buNone/>
              <a:defRPr lang="en-US" baseline="0" dirty="0"/>
            </a:lvl1pPr>
          </a:lstStyle>
          <a:p>
            <a:pPr lvl="0"/>
            <a:r>
              <a:rPr lang="en-US" dirty="0"/>
              <a:t>Drag and drop image here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50851" y="1184275"/>
            <a:ext cx="2184245" cy="1701182"/>
          </a:xfrm>
          <a:prstGeom prst="rect">
            <a:avLst/>
          </a:prstGeom>
        </p:spPr>
        <p:txBody>
          <a:bodyPr vert="horz" numCol="1"/>
          <a:lstStyle>
            <a:lvl1pPr>
              <a:buFontTx/>
              <a:buNone/>
              <a:defRPr sz="1600" b="0" i="0">
                <a:solidFill>
                  <a:srgbClr val="59647A"/>
                </a:solidFill>
                <a:latin typeface="Arial"/>
                <a:cs typeface="Arial"/>
              </a:defRPr>
            </a:lvl1pPr>
            <a:lvl2pPr marL="0" indent="0">
              <a:buClr>
                <a:srgbClr val="59647A"/>
              </a:buClr>
              <a:buFont typeface="Wingdings" charset="2"/>
              <a:buNone/>
              <a:defRPr sz="1400">
                <a:solidFill>
                  <a:srgbClr val="666666"/>
                </a:solidFill>
                <a:latin typeface="Arial"/>
                <a:cs typeface="Arial"/>
              </a:defRPr>
            </a:lvl2pPr>
            <a:lvl3pPr marL="347472" indent="-164592">
              <a:buClr>
                <a:srgbClr val="59647A"/>
              </a:buClr>
              <a:buFont typeface="Wingdings" charset="2"/>
              <a:buChar char="§"/>
              <a:defRPr sz="1400">
                <a:solidFill>
                  <a:srgbClr val="666666"/>
                </a:solidFill>
                <a:latin typeface="Arial"/>
                <a:cs typeface="Arial"/>
              </a:defRPr>
            </a:lvl3pPr>
            <a:lvl4pPr marL="557784" indent="-192024">
              <a:buClr>
                <a:srgbClr val="59647A"/>
              </a:buClr>
              <a:buFont typeface="Arial"/>
              <a:buChar char="-"/>
              <a:defRPr sz="1400">
                <a:solidFill>
                  <a:srgbClr val="666666"/>
                </a:solidFill>
                <a:latin typeface="Arial"/>
                <a:cs typeface="Arial"/>
              </a:defRPr>
            </a:lvl4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2861316" y="1184275"/>
            <a:ext cx="2184245" cy="1701182"/>
          </a:xfrm>
          <a:prstGeom prst="rect">
            <a:avLst/>
          </a:prstGeom>
        </p:spPr>
        <p:txBody>
          <a:bodyPr vert="horz" numCol="1"/>
          <a:lstStyle>
            <a:lvl1pPr>
              <a:buFontTx/>
              <a:buNone/>
              <a:defRPr sz="1600" b="0" i="0">
                <a:solidFill>
                  <a:srgbClr val="59647A"/>
                </a:solidFill>
                <a:latin typeface="Arial"/>
                <a:cs typeface="Arial"/>
              </a:defRPr>
            </a:lvl1pPr>
            <a:lvl2pPr marL="0" indent="0">
              <a:buClr>
                <a:srgbClr val="59647A"/>
              </a:buClr>
              <a:buFont typeface="Wingdings" charset="2"/>
              <a:buNone/>
              <a:defRPr sz="1400">
                <a:solidFill>
                  <a:srgbClr val="666666"/>
                </a:solidFill>
                <a:latin typeface="Arial"/>
                <a:cs typeface="Arial"/>
              </a:defRPr>
            </a:lvl2pPr>
            <a:lvl3pPr marL="347472" indent="-164592">
              <a:buClr>
                <a:srgbClr val="59647A"/>
              </a:buClr>
              <a:buFont typeface="Wingdings" charset="2"/>
              <a:buChar char="§"/>
              <a:defRPr sz="1400">
                <a:solidFill>
                  <a:srgbClr val="666666"/>
                </a:solidFill>
                <a:latin typeface="Arial"/>
                <a:cs typeface="Arial"/>
              </a:defRPr>
            </a:lvl3pPr>
            <a:lvl4pPr marL="557784" indent="-192024">
              <a:buClr>
                <a:srgbClr val="59647A"/>
              </a:buClr>
              <a:buFont typeface="Arial"/>
              <a:buChar char="-"/>
              <a:defRPr sz="1400">
                <a:solidFill>
                  <a:srgbClr val="666666"/>
                </a:solidFill>
                <a:latin typeface="Arial"/>
                <a:cs typeface="Arial"/>
              </a:defRPr>
            </a:lvl4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263142" y="1193633"/>
            <a:ext cx="2184245" cy="1701182"/>
          </a:xfrm>
          <a:prstGeom prst="rect">
            <a:avLst/>
          </a:prstGeom>
        </p:spPr>
        <p:txBody>
          <a:bodyPr vert="horz" numCol="1"/>
          <a:lstStyle>
            <a:lvl1pPr>
              <a:buFontTx/>
              <a:buNone/>
              <a:defRPr sz="1600" b="0" i="0">
                <a:solidFill>
                  <a:srgbClr val="59647A"/>
                </a:solidFill>
                <a:latin typeface="Arial"/>
                <a:cs typeface="Arial"/>
              </a:defRPr>
            </a:lvl1pPr>
            <a:lvl2pPr marL="0" indent="0">
              <a:buClr>
                <a:srgbClr val="59647A"/>
              </a:buClr>
              <a:buFont typeface="Wingdings" charset="2"/>
              <a:buNone/>
              <a:defRPr sz="1400">
                <a:solidFill>
                  <a:srgbClr val="666666"/>
                </a:solidFill>
                <a:latin typeface="Arial"/>
                <a:cs typeface="Arial"/>
              </a:defRPr>
            </a:lvl2pPr>
            <a:lvl3pPr marL="347472" indent="-164592">
              <a:buClr>
                <a:srgbClr val="59647A"/>
              </a:buClr>
              <a:buFont typeface="Wingdings" charset="2"/>
              <a:buChar char="§"/>
              <a:defRPr sz="1400">
                <a:solidFill>
                  <a:srgbClr val="666666"/>
                </a:solidFill>
                <a:latin typeface="Arial"/>
                <a:cs typeface="Arial"/>
              </a:defRPr>
            </a:lvl3pPr>
            <a:lvl4pPr marL="557784" indent="-192024">
              <a:buClr>
                <a:srgbClr val="59647A"/>
              </a:buClr>
              <a:buFont typeface="Arial"/>
              <a:buChar char="-"/>
              <a:defRPr sz="1400">
                <a:solidFill>
                  <a:srgbClr val="666666"/>
                </a:solidFill>
                <a:latin typeface="Arial"/>
                <a:cs typeface="Arial"/>
              </a:defRPr>
            </a:lvl4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7" hasCustomPrompt="1"/>
          </p:nvPr>
        </p:nvSpPr>
        <p:spPr>
          <a:xfrm>
            <a:off x="2861923" y="2885457"/>
            <a:ext cx="2183638" cy="1805572"/>
          </a:xfrm>
          <a:prstGeom prst="rect">
            <a:avLst/>
          </a:prstGeom>
          <a:pattFill prst="wdUpDiag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ctr">
            <a:noAutofit/>
          </a:bodyPr>
          <a:lstStyle>
            <a:lvl1pPr algn="ctr">
              <a:buNone/>
              <a:defRPr lang="en-US" baseline="0" dirty="0"/>
            </a:lvl1pPr>
          </a:lstStyle>
          <a:p>
            <a:pPr lvl="0"/>
            <a:r>
              <a:rPr lang="en-US" dirty="0"/>
              <a:t>Drag and drop image here</a:t>
            </a:r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8" hasCustomPrompt="1"/>
          </p:nvPr>
        </p:nvSpPr>
        <p:spPr>
          <a:xfrm>
            <a:off x="5263142" y="2885457"/>
            <a:ext cx="2183638" cy="1805572"/>
          </a:xfrm>
          <a:prstGeom prst="rect">
            <a:avLst/>
          </a:prstGeom>
          <a:pattFill prst="wdUpDiag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ctr">
            <a:noAutofit/>
          </a:bodyPr>
          <a:lstStyle>
            <a:lvl1pPr algn="ctr">
              <a:buNone/>
              <a:defRPr lang="en-US" baseline="0" dirty="0"/>
            </a:lvl1pPr>
          </a:lstStyle>
          <a:p>
            <a:pPr lvl="0"/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58063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8"/>
          <p:cNvSpPr/>
          <p:nvPr userDrawn="1"/>
        </p:nvSpPr>
        <p:spPr>
          <a:xfrm>
            <a:off x="0" y="-9750"/>
            <a:ext cx="9144000" cy="2610117"/>
          </a:xfrm>
          <a:prstGeom prst="rect">
            <a:avLst/>
          </a:prstGeom>
          <a:solidFill>
            <a:srgbClr val="59647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4" name="Shape 24"/>
          <p:cNvSpPr/>
          <p:nvPr/>
        </p:nvSpPr>
        <p:spPr>
          <a:xfrm>
            <a:off x="397157" y="199943"/>
            <a:ext cx="54300" cy="544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3740" y="4691029"/>
            <a:ext cx="459235" cy="250532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C7C9F64-9AA5-C34E-9F48-3A58B326E9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2600367"/>
            <a:ext cx="9144000" cy="2543133"/>
          </a:xfrm>
          <a:prstGeom prst="rect">
            <a:avLst/>
          </a:prstGeom>
          <a:pattFill prst="wdUpDiag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ctr">
            <a:noAutofit/>
          </a:bodyPr>
          <a:lstStyle>
            <a:lvl1pPr algn="ctr">
              <a:buNone/>
              <a:defRPr lang="en-US" baseline="0" dirty="0"/>
            </a:lvl1pPr>
          </a:lstStyle>
          <a:p>
            <a:pPr lvl="0"/>
            <a:r>
              <a:rPr lang="en-US" dirty="0"/>
              <a:t>Drag and drop image here</a:t>
            </a:r>
          </a:p>
        </p:txBody>
      </p:sp>
      <p:sp>
        <p:nvSpPr>
          <p:cNvPr id="10" name="Shape 22"/>
          <p:cNvSpPr txBox="1">
            <a:spLocks noGrp="1"/>
          </p:cNvSpPr>
          <p:nvPr>
            <p:ph type="title" hasCustomPrompt="1"/>
          </p:nvPr>
        </p:nvSpPr>
        <p:spPr>
          <a:xfrm>
            <a:off x="451458" y="63107"/>
            <a:ext cx="7065046" cy="828213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90000"/>
              </a:lnSpc>
              <a:spcBef>
                <a:spcPts val="0"/>
              </a:spcBef>
              <a:defRPr sz="2200" b="0" i="0">
                <a:solidFill>
                  <a:schemeClr val="bg1"/>
                </a:solidFill>
                <a:latin typeface="Arial"/>
                <a:ea typeface="Raleway"/>
                <a:cs typeface="Arial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/>
              <a:t>CLICK TO ADD HEADLINE</a:t>
            </a:r>
            <a:br>
              <a:rPr lang="en-US" dirty="0"/>
            </a:br>
            <a:r>
              <a:rPr lang="en-US" dirty="0"/>
              <a:t>Secondary line if needed</a:t>
            </a:r>
            <a:endParaRPr dirty="0"/>
          </a:p>
        </p:txBody>
      </p:sp>
      <p:pic>
        <p:nvPicPr>
          <p:cNvPr id="11" name="Picture 10" descr="deniso-logo-white-0117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099" y="227769"/>
            <a:ext cx="1261973" cy="406702"/>
          </a:xfrm>
          <a:prstGeom prst="rect">
            <a:avLst/>
          </a:prstGeom>
        </p:spPr>
      </p:pic>
      <p:sp>
        <p:nvSpPr>
          <p:cNvPr id="13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50851" y="1184275"/>
            <a:ext cx="3402437" cy="1362200"/>
          </a:xfrm>
          <a:prstGeom prst="rect">
            <a:avLst/>
          </a:prstGeom>
        </p:spPr>
        <p:txBody>
          <a:bodyPr vert="horz" numCol="1"/>
          <a:lstStyle>
            <a:lvl1pPr>
              <a:buFontTx/>
              <a:buNone/>
              <a:defRPr sz="1600" b="0" i="0">
                <a:solidFill>
                  <a:schemeClr val="bg1"/>
                </a:solidFill>
                <a:latin typeface="Arial"/>
                <a:cs typeface="Arial"/>
              </a:defRPr>
            </a:lvl1pPr>
            <a:lvl2pPr marL="0" indent="0">
              <a:buClr>
                <a:srgbClr val="59647A"/>
              </a:buClr>
              <a:buFont typeface="Wingdings" charset="2"/>
              <a:buNone/>
              <a:defRPr sz="1400">
                <a:solidFill>
                  <a:schemeClr val="bg1"/>
                </a:solidFill>
                <a:latin typeface="Arial"/>
                <a:cs typeface="Arial"/>
              </a:defRPr>
            </a:lvl2pPr>
            <a:lvl3pPr marL="347472" indent="-164592">
              <a:buClr>
                <a:schemeClr val="bg1"/>
              </a:buClr>
              <a:buFont typeface="Wingdings" charset="2"/>
              <a:buChar char="§"/>
              <a:defRPr sz="1400">
                <a:solidFill>
                  <a:schemeClr val="bg1"/>
                </a:solidFill>
                <a:latin typeface="Arial"/>
                <a:cs typeface="Arial"/>
              </a:defRPr>
            </a:lvl3pPr>
            <a:lvl4pPr marL="557784" indent="-192024">
              <a:buClr>
                <a:schemeClr val="bg1"/>
              </a:buClr>
              <a:buFont typeface="Arial"/>
              <a:buChar char="-"/>
              <a:defRPr sz="1400">
                <a:solidFill>
                  <a:schemeClr val="bg1"/>
                </a:solidFill>
                <a:latin typeface="Arial"/>
                <a:cs typeface="Arial"/>
              </a:defRPr>
            </a:lvl4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045556" y="1184275"/>
            <a:ext cx="3470948" cy="1362200"/>
          </a:xfrm>
          <a:prstGeom prst="rect">
            <a:avLst/>
          </a:prstGeom>
        </p:spPr>
        <p:txBody>
          <a:bodyPr vert="horz" numCol="1"/>
          <a:lstStyle>
            <a:lvl1pPr>
              <a:buFontTx/>
              <a:buNone/>
              <a:defRPr sz="1600" b="0" i="0">
                <a:solidFill>
                  <a:srgbClr val="FFFFFF"/>
                </a:solidFill>
                <a:latin typeface="Arial"/>
                <a:cs typeface="Arial"/>
              </a:defRPr>
            </a:lvl1pPr>
            <a:lvl2pPr marL="0" indent="0">
              <a:buClr>
                <a:srgbClr val="59647A"/>
              </a:buClr>
              <a:buFont typeface="Wingdings" charset="2"/>
              <a:buNone/>
              <a:defRPr sz="1400">
                <a:solidFill>
                  <a:srgbClr val="FFFFFF"/>
                </a:solidFill>
                <a:latin typeface="Arial"/>
                <a:cs typeface="Arial"/>
              </a:defRPr>
            </a:lvl2pPr>
            <a:lvl3pPr marL="347472" indent="-164592">
              <a:buClr>
                <a:schemeClr val="bg1"/>
              </a:buClr>
              <a:buFont typeface="Wingdings" charset="2"/>
              <a:buChar char="§"/>
              <a:defRPr sz="1400">
                <a:solidFill>
                  <a:srgbClr val="FFFFFF"/>
                </a:solidFill>
                <a:latin typeface="Arial"/>
                <a:cs typeface="Arial"/>
              </a:defRPr>
            </a:lvl3pPr>
            <a:lvl4pPr marL="557784" indent="-192024">
              <a:buClr>
                <a:schemeClr val="bg1"/>
              </a:buClr>
              <a:buFont typeface="Arial"/>
              <a:buChar char="-"/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647A"/>
              </a:buClr>
              <a:buSzTx/>
              <a:buFontTx/>
              <a:buNone/>
              <a:tabLst/>
              <a:defRPr/>
            </a:pPr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3200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8"/>
          <p:cNvSpPr/>
          <p:nvPr userDrawn="1"/>
        </p:nvSpPr>
        <p:spPr>
          <a:xfrm>
            <a:off x="0" y="-9750"/>
            <a:ext cx="9144000" cy="2610117"/>
          </a:xfrm>
          <a:prstGeom prst="rect">
            <a:avLst/>
          </a:prstGeom>
          <a:solidFill>
            <a:srgbClr val="59647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11" name="Picture 10" descr="deniso-logo-white-0117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369" y="1687775"/>
            <a:ext cx="2456426" cy="791644"/>
          </a:xfrm>
          <a:prstGeom prst="rect">
            <a:avLst/>
          </a:prstGeom>
        </p:spPr>
      </p:pic>
      <p:sp>
        <p:nvSpPr>
          <p:cNvPr id="5" name="Shape 18"/>
          <p:cNvSpPr/>
          <p:nvPr userDrawn="1"/>
        </p:nvSpPr>
        <p:spPr>
          <a:xfrm>
            <a:off x="-50547" y="4941559"/>
            <a:ext cx="9268785" cy="290403"/>
          </a:xfrm>
          <a:prstGeom prst="rect">
            <a:avLst/>
          </a:prstGeom>
          <a:solidFill>
            <a:srgbClr val="59647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9" name="Shape 19"/>
          <p:cNvSpPr txBox="1">
            <a:spLocks noGrp="1"/>
          </p:cNvSpPr>
          <p:nvPr>
            <p:ph type="body" idx="1" hasCustomPrompt="1"/>
          </p:nvPr>
        </p:nvSpPr>
        <p:spPr>
          <a:xfrm>
            <a:off x="2127644" y="3153079"/>
            <a:ext cx="4844151" cy="1393232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3000" b="0" i="1" baseline="0">
                <a:solidFill>
                  <a:schemeClr val="tx2">
                    <a:lumMod val="50000"/>
                  </a:schemeClr>
                </a:solidFill>
                <a:latin typeface="Arial"/>
                <a:ea typeface="Raleway"/>
                <a:cs typeface="Arial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9pPr>
          </a:lstStyle>
          <a:p>
            <a:r>
              <a:rPr lang="en-US" dirty="0"/>
              <a:t>Click to type ending credits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4550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gular Pentagon 2"/>
          <p:cNvSpPr/>
          <p:nvPr userDrawn="1"/>
        </p:nvSpPr>
        <p:spPr>
          <a:xfrm rot="10800000">
            <a:off x="-127000" y="-38100"/>
            <a:ext cx="9339043" cy="4389631"/>
          </a:xfrm>
          <a:custGeom>
            <a:avLst/>
            <a:gdLst>
              <a:gd name="connsiteX0" fmla="*/ 9 w 8447896"/>
              <a:gd name="connsiteY0" fmla="*/ 1657286 h 4338842"/>
              <a:gd name="connsiteX1" fmla="*/ 4223948 w 8447896"/>
              <a:gd name="connsiteY1" fmla="*/ 0 h 4338842"/>
              <a:gd name="connsiteX2" fmla="*/ 8447887 w 8447896"/>
              <a:gd name="connsiteY2" fmla="*/ 1657286 h 4338842"/>
              <a:gd name="connsiteX3" fmla="*/ 6834486 w 8447896"/>
              <a:gd name="connsiteY3" fmla="*/ 4338831 h 4338842"/>
              <a:gd name="connsiteX4" fmla="*/ 1613410 w 8447896"/>
              <a:gd name="connsiteY4" fmla="*/ 4338831 h 4338842"/>
              <a:gd name="connsiteX5" fmla="*/ 9 w 8447896"/>
              <a:gd name="connsiteY5" fmla="*/ 1657286 h 4338842"/>
              <a:gd name="connsiteX0" fmla="*/ 3610 w 8451488"/>
              <a:gd name="connsiteY0" fmla="*/ 1657286 h 4338831"/>
              <a:gd name="connsiteX1" fmla="*/ 4227549 w 8451488"/>
              <a:gd name="connsiteY1" fmla="*/ 0 h 4338831"/>
              <a:gd name="connsiteX2" fmla="*/ 8451488 w 8451488"/>
              <a:gd name="connsiteY2" fmla="*/ 1657286 h 4338831"/>
              <a:gd name="connsiteX3" fmla="*/ 6838087 w 8451488"/>
              <a:gd name="connsiteY3" fmla="*/ 4338831 h 4338831"/>
              <a:gd name="connsiteX4" fmla="*/ 0 w 8451488"/>
              <a:gd name="connsiteY4" fmla="*/ 4338831 h 4338831"/>
              <a:gd name="connsiteX5" fmla="*/ 3610 w 8451488"/>
              <a:gd name="connsiteY5" fmla="*/ 1657286 h 4338831"/>
              <a:gd name="connsiteX0" fmla="*/ 3610 w 8470874"/>
              <a:gd name="connsiteY0" fmla="*/ 1657286 h 4386164"/>
              <a:gd name="connsiteX1" fmla="*/ 4227549 w 8470874"/>
              <a:gd name="connsiteY1" fmla="*/ 0 h 4386164"/>
              <a:gd name="connsiteX2" fmla="*/ 8451488 w 8470874"/>
              <a:gd name="connsiteY2" fmla="*/ 1657286 h 4386164"/>
              <a:gd name="connsiteX3" fmla="*/ 8470874 w 8470874"/>
              <a:gd name="connsiteY3" fmla="*/ 4386164 h 4386164"/>
              <a:gd name="connsiteX4" fmla="*/ 0 w 8470874"/>
              <a:gd name="connsiteY4" fmla="*/ 4338831 h 4386164"/>
              <a:gd name="connsiteX5" fmla="*/ 3610 w 8470874"/>
              <a:gd name="connsiteY5" fmla="*/ 1657286 h 4386164"/>
              <a:gd name="connsiteX0" fmla="*/ 3610 w 8470874"/>
              <a:gd name="connsiteY0" fmla="*/ 1657286 h 4389631"/>
              <a:gd name="connsiteX1" fmla="*/ 4227549 w 8470874"/>
              <a:gd name="connsiteY1" fmla="*/ 0 h 4389631"/>
              <a:gd name="connsiteX2" fmla="*/ 8451488 w 8470874"/>
              <a:gd name="connsiteY2" fmla="*/ 1657286 h 4389631"/>
              <a:gd name="connsiteX3" fmla="*/ 8470874 w 8470874"/>
              <a:gd name="connsiteY3" fmla="*/ 4386164 h 4389631"/>
              <a:gd name="connsiteX4" fmla="*/ 0 w 8470874"/>
              <a:gd name="connsiteY4" fmla="*/ 4389631 h 4389631"/>
              <a:gd name="connsiteX5" fmla="*/ 3610 w 8470874"/>
              <a:gd name="connsiteY5" fmla="*/ 1657286 h 4389631"/>
              <a:gd name="connsiteX0" fmla="*/ 3610 w 8470874"/>
              <a:gd name="connsiteY0" fmla="*/ 1657286 h 4389631"/>
              <a:gd name="connsiteX1" fmla="*/ 4227549 w 8470874"/>
              <a:gd name="connsiteY1" fmla="*/ 0 h 4389631"/>
              <a:gd name="connsiteX2" fmla="*/ 8451488 w 8470874"/>
              <a:gd name="connsiteY2" fmla="*/ 1022286 h 4389631"/>
              <a:gd name="connsiteX3" fmla="*/ 8470874 w 8470874"/>
              <a:gd name="connsiteY3" fmla="*/ 4386164 h 4389631"/>
              <a:gd name="connsiteX4" fmla="*/ 0 w 8470874"/>
              <a:gd name="connsiteY4" fmla="*/ 4389631 h 4389631"/>
              <a:gd name="connsiteX5" fmla="*/ 3610 w 8470874"/>
              <a:gd name="connsiteY5" fmla="*/ 1657286 h 4389631"/>
              <a:gd name="connsiteX0" fmla="*/ 3610 w 8470874"/>
              <a:gd name="connsiteY0" fmla="*/ 1022286 h 4389631"/>
              <a:gd name="connsiteX1" fmla="*/ 4227549 w 8470874"/>
              <a:gd name="connsiteY1" fmla="*/ 0 h 4389631"/>
              <a:gd name="connsiteX2" fmla="*/ 8451488 w 8470874"/>
              <a:gd name="connsiteY2" fmla="*/ 1022286 h 4389631"/>
              <a:gd name="connsiteX3" fmla="*/ 8470874 w 8470874"/>
              <a:gd name="connsiteY3" fmla="*/ 4386164 h 4389631"/>
              <a:gd name="connsiteX4" fmla="*/ 0 w 8470874"/>
              <a:gd name="connsiteY4" fmla="*/ 4389631 h 4389631"/>
              <a:gd name="connsiteX5" fmla="*/ 3610 w 8470874"/>
              <a:gd name="connsiteY5" fmla="*/ 1022286 h 4389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70874" h="4389631">
                <a:moveTo>
                  <a:pt x="3610" y="1022286"/>
                </a:moveTo>
                <a:lnTo>
                  <a:pt x="4227549" y="0"/>
                </a:lnTo>
                <a:lnTo>
                  <a:pt x="8451488" y="1022286"/>
                </a:lnTo>
                <a:lnTo>
                  <a:pt x="8470874" y="4386164"/>
                </a:lnTo>
                <a:lnTo>
                  <a:pt x="0" y="4389631"/>
                </a:lnTo>
                <a:cubicBezTo>
                  <a:pt x="1203" y="3495783"/>
                  <a:pt x="2407" y="1916134"/>
                  <a:pt x="3610" y="1022286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59647A"/>
              </a:solidFill>
            </a:endParaRPr>
          </a:p>
        </p:txBody>
      </p:sp>
      <p:sp>
        <p:nvSpPr>
          <p:cNvPr id="10" name="Shape 10"/>
          <p:cNvSpPr/>
          <p:nvPr/>
        </p:nvSpPr>
        <p:spPr>
          <a:xfrm>
            <a:off x="579000" y="1690513"/>
            <a:ext cx="54300" cy="1191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>
              <a:solidFill>
                <a:srgbClr val="FFFFFF"/>
              </a:solidFill>
            </a:endParaRPr>
          </a:p>
        </p:txBody>
      </p:sp>
      <p:pic>
        <p:nvPicPr>
          <p:cNvPr id="7" name="Picture 6" descr="deniso-logo-white-0117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83" y="301425"/>
            <a:ext cx="1386117" cy="446711"/>
          </a:xfrm>
          <a:prstGeom prst="rect">
            <a:avLst/>
          </a:prstGeom>
        </p:spPr>
      </p:pic>
      <p:sp>
        <p:nvSpPr>
          <p:cNvPr id="8" name="Shape 11"/>
          <p:cNvSpPr txBox="1">
            <a:spLocks noGrp="1"/>
          </p:cNvSpPr>
          <p:nvPr>
            <p:ph type="ctrTitle" hasCustomPrompt="1"/>
          </p:nvPr>
        </p:nvSpPr>
        <p:spPr>
          <a:xfrm>
            <a:off x="685799" y="1658956"/>
            <a:ext cx="7631999" cy="889131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90000"/>
              </a:lnSpc>
              <a:spcBef>
                <a:spcPts val="0"/>
              </a:spcBef>
              <a:buClr>
                <a:srgbClr val="FFFFFF"/>
              </a:buClr>
              <a:buSzPct val="100000"/>
              <a:defRPr sz="3200" b="0" i="0">
                <a:solidFill>
                  <a:srgbClr val="FFFFFF"/>
                </a:solidFill>
                <a:latin typeface="Arial"/>
                <a:ea typeface="Raleway"/>
                <a:cs typeface="Arial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9pPr>
          </a:lstStyle>
          <a:p>
            <a:r>
              <a:rPr lang="en-US" dirty="0"/>
              <a:t>Presentation Title Arial Bold 32pt</a:t>
            </a:r>
            <a:endParaRPr dirty="0"/>
          </a:p>
        </p:txBody>
      </p:sp>
      <p:sp>
        <p:nvSpPr>
          <p:cNvPr id="9" name="Shape 16"/>
          <p:cNvSpPr txBox="1">
            <a:spLocks noGrp="1"/>
          </p:cNvSpPr>
          <p:nvPr>
            <p:ph type="subTitle" idx="1" hasCustomPrompt="1"/>
          </p:nvPr>
        </p:nvSpPr>
        <p:spPr>
          <a:xfrm>
            <a:off x="685800" y="2548088"/>
            <a:ext cx="7631999" cy="476328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tabLst/>
              <a:defRPr sz="1600" baseline="0">
                <a:solidFill>
                  <a:srgbClr val="FFFFFF"/>
                </a:solidFill>
                <a:latin typeface="Arial"/>
                <a:ea typeface="Raleway"/>
                <a:cs typeface="Arial"/>
              </a:defRPr>
            </a:lvl1pPr>
            <a:lvl2pPr lvl="1" rtl="0">
              <a:spcBef>
                <a:spcPts val="0"/>
              </a:spcBef>
              <a:buClr>
                <a:srgbClr val="000000"/>
              </a:buClr>
              <a:buSzPct val="100000"/>
              <a:buNone/>
              <a:defRPr sz="30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buClr>
                <a:srgbClr val="000000"/>
              </a:buClr>
              <a:buSzPct val="100000"/>
              <a:buNone/>
              <a:defRPr sz="30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buClr>
                <a:srgbClr val="000000"/>
              </a:buClr>
              <a:buSzPct val="100000"/>
              <a:buNone/>
              <a:defRPr sz="30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buClr>
                <a:srgbClr val="000000"/>
              </a:buClr>
              <a:buSzPct val="100000"/>
              <a:buNone/>
              <a:defRPr sz="30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buClr>
                <a:srgbClr val="000000"/>
              </a:buClr>
              <a:buSzPct val="100000"/>
              <a:buNone/>
              <a:defRPr sz="30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buClr>
                <a:srgbClr val="000000"/>
              </a:buClr>
              <a:buSzPct val="100000"/>
              <a:buNone/>
              <a:defRPr sz="30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buClr>
                <a:srgbClr val="000000"/>
              </a:buClr>
              <a:buSzPct val="100000"/>
              <a:buNone/>
              <a:defRPr sz="30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buClr>
                <a:srgbClr val="000000"/>
              </a:buClr>
              <a:buSzPct val="100000"/>
              <a:buNone/>
              <a:defRPr sz="3000">
                <a:solidFill>
                  <a:srgbClr val="000000"/>
                </a:solidFill>
              </a:defRPr>
            </a:lvl9pPr>
          </a:lstStyle>
          <a:p>
            <a:r>
              <a:rPr lang="en-US" dirty="0"/>
              <a:t>Presented by / 01.01.2017</a:t>
            </a:r>
          </a:p>
        </p:txBody>
      </p:sp>
    </p:spTree>
    <p:extLst>
      <p:ext uri="{BB962C8B-B14F-4D97-AF65-F5344CB8AC3E}">
        <p14:creationId xmlns:p14="http://schemas.microsoft.com/office/powerpoint/2010/main" val="136714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18"/>
          <p:cNvSpPr/>
          <p:nvPr userDrawn="1"/>
        </p:nvSpPr>
        <p:spPr>
          <a:xfrm>
            <a:off x="0" y="-9750"/>
            <a:ext cx="9144000" cy="2610117"/>
          </a:xfrm>
          <a:prstGeom prst="rect">
            <a:avLst/>
          </a:prstGeom>
          <a:solidFill>
            <a:srgbClr val="59647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5" name="Picture 4" descr="deniso-logo-white-0117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099" y="227769"/>
            <a:ext cx="1261973" cy="406702"/>
          </a:xfrm>
          <a:prstGeom prst="rect">
            <a:avLst/>
          </a:prstGeom>
        </p:spPr>
      </p:pic>
      <p:sp>
        <p:nvSpPr>
          <p:cNvPr id="7" name="Shape 18"/>
          <p:cNvSpPr/>
          <p:nvPr userDrawn="1"/>
        </p:nvSpPr>
        <p:spPr>
          <a:xfrm>
            <a:off x="-50547" y="4941559"/>
            <a:ext cx="9268785" cy="290403"/>
          </a:xfrm>
          <a:prstGeom prst="rect">
            <a:avLst/>
          </a:prstGeom>
          <a:solidFill>
            <a:srgbClr val="59647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0" name="Shape 11"/>
          <p:cNvSpPr txBox="1">
            <a:spLocks noGrp="1"/>
          </p:cNvSpPr>
          <p:nvPr>
            <p:ph type="ctrTitle" hasCustomPrompt="1"/>
          </p:nvPr>
        </p:nvSpPr>
        <p:spPr>
          <a:xfrm>
            <a:off x="1399302" y="1768107"/>
            <a:ext cx="6984938" cy="889131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buClr>
                <a:srgbClr val="FFFFFF"/>
              </a:buClr>
              <a:buSzPct val="100000"/>
              <a:defRPr sz="8800" b="1" i="0">
                <a:solidFill>
                  <a:srgbClr val="FFFFFF"/>
                </a:solidFill>
                <a:latin typeface="Arial"/>
                <a:ea typeface="Raleway"/>
                <a:cs typeface="Arial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9pPr>
          </a:lstStyle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60119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8"/>
          <p:cNvSpPr/>
          <p:nvPr userDrawn="1"/>
        </p:nvSpPr>
        <p:spPr>
          <a:xfrm>
            <a:off x="-25274" y="-28707"/>
            <a:ext cx="9200864" cy="5210119"/>
          </a:xfrm>
          <a:prstGeom prst="rect">
            <a:avLst/>
          </a:prstGeom>
          <a:solidFill>
            <a:srgbClr val="59647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8" name="Shape 18"/>
          <p:cNvSpPr/>
          <p:nvPr userDrawn="1"/>
        </p:nvSpPr>
        <p:spPr>
          <a:xfrm>
            <a:off x="0" y="4941560"/>
            <a:ext cx="9144000" cy="201939"/>
          </a:xfrm>
          <a:prstGeom prst="rect">
            <a:avLst/>
          </a:prstGeom>
          <a:solidFill>
            <a:srgbClr val="59647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5" name="Picture 4" descr="deniso-logo-white-0117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178" y="4148411"/>
            <a:ext cx="2246638" cy="724035"/>
          </a:xfrm>
          <a:prstGeom prst="rect">
            <a:avLst/>
          </a:prstGeom>
        </p:spPr>
      </p:pic>
      <p:sp>
        <p:nvSpPr>
          <p:cNvPr id="9" name="Shape 19"/>
          <p:cNvSpPr txBox="1">
            <a:spLocks noGrp="1"/>
          </p:cNvSpPr>
          <p:nvPr>
            <p:ph type="body" idx="1" hasCustomPrompt="1"/>
          </p:nvPr>
        </p:nvSpPr>
        <p:spPr>
          <a:xfrm>
            <a:off x="2127644" y="909907"/>
            <a:ext cx="4844151" cy="2840236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3000" b="0" i="1" baseline="0">
                <a:solidFill>
                  <a:srgbClr val="FFFFFF"/>
                </a:solidFill>
                <a:latin typeface="Arial"/>
                <a:ea typeface="Raleway"/>
                <a:cs typeface="Arial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9pPr>
          </a:lstStyle>
          <a:p>
            <a:r>
              <a:rPr lang="en-US" dirty="0"/>
              <a:t>Click to type ending credits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965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8747125" y="4942285"/>
            <a:ext cx="306494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62AE5CAC-1324-4684-9F75-A61BC09AA0AB}" type="slidenum">
              <a:rPr lang="en-US" sz="900" smtClean="0"/>
              <a:pPr>
                <a:defRPr/>
              </a:pPr>
              <a:t>‹#›</a:t>
            </a:fld>
            <a:endParaRPr lang="en-US" sz="9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664" y="932821"/>
            <a:ext cx="4380187" cy="39850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932821"/>
            <a:ext cx="4342146" cy="39850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134938" y="4917282"/>
            <a:ext cx="2057400" cy="273844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B9BA75F0-B968-448F-AA4A-2810F426251D}" type="datetime1">
              <a:rPr lang="en-US"/>
              <a:pPr>
                <a:defRPr/>
              </a:pPr>
              <a:t>5/7/2022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917282"/>
            <a:ext cx="3086100" cy="273844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13563" y="4897041"/>
            <a:ext cx="2057400" cy="273844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CF0769AC-95EB-4819-9BA4-FC2669A2B23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528896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34665" y="976804"/>
            <a:ext cx="8836633" cy="3931790"/>
          </a:xfrm>
          <a:prstGeom prst="rect">
            <a:avLst/>
          </a:prstGeom>
        </p:spPr>
        <p:txBody>
          <a:bodyPr/>
          <a:lstStyle>
            <a:lvl1pPr>
              <a:defRPr cap="none"/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4663" y="4917838"/>
            <a:ext cx="2057400" cy="273844"/>
          </a:xfrm>
          <a:prstGeom prst="rect">
            <a:avLst/>
          </a:prstGeom>
        </p:spPr>
        <p:txBody>
          <a:bodyPr lIns="91418" tIns="45709" rIns="91418" bIns="45709"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917838"/>
            <a:ext cx="3086100" cy="273844"/>
          </a:xfrm>
          <a:prstGeom prst="rect">
            <a:avLst/>
          </a:prstGeom>
        </p:spPr>
        <p:txBody>
          <a:bodyPr lIns="91418" tIns="45709" rIns="91418" bIns="45709"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3896" y="4917838"/>
            <a:ext cx="2057400" cy="273844"/>
          </a:xfrm>
          <a:prstGeom prst="rect">
            <a:avLst/>
          </a:prstGeom>
        </p:spPr>
        <p:txBody>
          <a:bodyPr lIns="91418" tIns="45709" rIns="91418" bIns="45709"/>
          <a:lstStyle/>
          <a:p>
            <a:pPr>
              <a:defRPr/>
            </a:pPr>
            <a:fld id="{F5D03400-8B43-4620-A9E1-EC9FF746257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8608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8"/>
          <p:cNvSpPr>
            <a:spLocks noGrp="1"/>
          </p:cNvSpPr>
          <p:nvPr>
            <p:ph type="title"/>
          </p:nvPr>
        </p:nvSpPr>
        <p:spPr bwMode="gray">
          <a:xfrm>
            <a:off x="212854" y="191930"/>
            <a:ext cx="8931151" cy="447849"/>
          </a:xfrm>
          <a:prstGeom prst="rect">
            <a:avLst/>
          </a:prstGeom>
        </p:spPr>
        <p:txBody>
          <a:bodyPr wrap="square" lIns="121899" tIns="60949" rIns="121899" bIns="60949" anchorCtr="0"/>
          <a:lstStyle>
            <a:lvl1pPr marL="0" algn="l" defTabSz="665532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665532" algn="l"/>
              </a:tabLst>
              <a:defRPr lang="en-US" sz="1966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933028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99BFB-08C5-4A38-9C73-690B9F98D6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B9047F-D81F-46B5-AFAE-1180B370A6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0913E3-5E6D-46BC-8401-F13C574B5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C66B5-044C-4250-A002-8079B9B1C038}" type="datetime1">
              <a:rPr lang="en-US" smtClean="0"/>
              <a:t>5/7/2022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459AFC-058F-40A1-B4AB-7EFAD47EB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2B1C3-786E-49C5-BA1C-FDC769061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20EA-F18B-4FB9-8EC3-9461E87854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653418"/>
      </p:ext>
    </p:extLst>
  </p:cSld>
  <p:clrMapOvr>
    <a:masterClrMapping/>
  </p:clrMapOvr>
  <p:transition spd="med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1FF2A-E66B-4481-AC27-36681D172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0771E-3007-42EF-91C2-65280A87D3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C1884-981D-44EA-9CD7-A528D199C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E050C-B73F-4EA1-BDCA-A32B6D08F382}" type="datetime1">
              <a:rPr lang="en-US" smtClean="0"/>
              <a:t>5/7/2022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CEDFE-1F49-417F-BE52-A6D11A640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1FF0B-15CE-42D5-B191-2B7A31901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20EA-F18B-4FB9-8EC3-9461E87854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15728"/>
      </p:ext>
    </p:extLst>
  </p:cSld>
  <p:clrMapOvr>
    <a:masterClrMapping/>
  </p:clrMapOvr>
  <p:transition spd="med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8B201-CFD2-4F30-A7F1-CF7CEB4D3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E99DD2-D1E6-4CD6-B4D8-006E5A0FDA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54020D-9267-4248-A11F-1C911A744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341A5-891B-44E9-9582-4E8562A14DDA}" type="datetime1">
              <a:rPr lang="en-US" smtClean="0"/>
              <a:t>5/7/2022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9DD307-335A-412B-B3AA-7FBF5C64B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56437C-9013-4FA9-8F09-43BC39AEC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20EA-F18B-4FB9-8EC3-9461E87854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263192"/>
      </p:ext>
    </p:extLst>
  </p:cSld>
  <p:clrMapOvr>
    <a:masterClrMapping/>
  </p:clrMapOvr>
  <p:transition spd="med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68EF1-CDCC-4942-9AD3-ECE5C2E1B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0571D-FF7C-4719-ADAB-08006144A2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BC54A8-9630-418A-A5E4-297EE240BE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9B65AE-A033-48AD-A3F2-3757FEC80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6DFE8-C582-4526-B76A-0F7A6581F592}" type="datetime1">
              <a:rPr lang="en-US" smtClean="0"/>
              <a:t>5/7/2022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FDD86A-CCA7-4957-A67C-99AB22A0F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C6FABA-707A-42FB-BFA9-EC771E8B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20EA-F18B-4FB9-8EC3-9461E87854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375495"/>
      </p:ext>
    </p:extLst>
  </p:cSld>
  <p:clrMapOvr>
    <a:masterClrMapping/>
  </p:clrMapOvr>
  <p:transition spd="med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E6889-0866-47D3-BA0E-C0DE43858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38714-BE4A-4F56-9975-45C57B034A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A19279-8D59-4303-886C-3DAD4D55FD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21DF07-ED7B-4FC7-8808-2AFD578E09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F3F5F6-ACF1-45A4-AC81-E69DD37628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7A3729-B174-4EFB-A721-D49564970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2E94-4D7A-4F93-92DD-9C6AA952BF7F}" type="datetime1">
              <a:rPr lang="en-US" smtClean="0"/>
              <a:t>5/7/2022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9D1CD5-6A59-4021-B5E4-1F89EC2D0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1AE8C0-1ACB-4DE4-8FA3-746BDF0D8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20EA-F18B-4FB9-8EC3-9461E87854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332938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18"/>
          <p:cNvSpPr/>
          <p:nvPr userDrawn="1"/>
        </p:nvSpPr>
        <p:spPr>
          <a:xfrm>
            <a:off x="0" y="-9750"/>
            <a:ext cx="9144000" cy="2610117"/>
          </a:xfrm>
          <a:prstGeom prst="rect">
            <a:avLst/>
          </a:prstGeom>
          <a:solidFill>
            <a:srgbClr val="59647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9" name="Picture 8" descr="deniso-logo-white-0117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83" y="301425"/>
            <a:ext cx="1968500" cy="634398"/>
          </a:xfrm>
          <a:prstGeom prst="rect">
            <a:avLst/>
          </a:prstGeom>
        </p:spPr>
      </p:pic>
      <p:sp>
        <p:nvSpPr>
          <p:cNvPr id="16" name="Shape 16"/>
          <p:cNvSpPr txBox="1">
            <a:spLocks noGrp="1"/>
          </p:cNvSpPr>
          <p:nvPr>
            <p:ph type="subTitle" idx="1" hasCustomPrompt="1"/>
          </p:nvPr>
        </p:nvSpPr>
        <p:spPr>
          <a:xfrm>
            <a:off x="3003406" y="2832906"/>
            <a:ext cx="5532562" cy="951478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tabLst/>
              <a:defRPr sz="2800" baseline="0">
                <a:solidFill>
                  <a:srgbClr val="666666"/>
                </a:solidFill>
                <a:latin typeface="Arial"/>
                <a:ea typeface="Raleway"/>
                <a:cs typeface="Arial"/>
              </a:defRPr>
            </a:lvl1pPr>
            <a:lvl2pPr lvl="1" rtl="0">
              <a:spcBef>
                <a:spcPts val="0"/>
              </a:spcBef>
              <a:buClr>
                <a:srgbClr val="000000"/>
              </a:buClr>
              <a:buSzPct val="100000"/>
              <a:buNone/>
              <a:defRPr sz="30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buClr>
                <a:srgbClr val="000000"/>
              </a:buClr>
              <a:buSzPct val="100000"/>
              <a:buNone/>
              <a:defRPr sz="30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buClr>
                <a:srgbClr val="000000"/>
              </a:buClr>
              <a:buSzPct val="100000"/>
              <a:buNone/>
              <a:defRPr sz="30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buClr>
                <a:srgbClr val="000000"/>
              </a:buClr>
              <a:buSzPct val="100000"/>
              <a:buNone/>
              <a:defRPr sz="30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buClr>
                <a:srgbClr val="000000"/>
              </a:buClr>
              <a:buSzPct val="100000"/>
              <a:buNone/>
              <a:defRPr sz="30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buClr>
                <a:srgbClr val="000000"/>
              </a:buClr>
              <a:buSzPct val="100000"/>
              <a:buNone/>
              <a:defRPr sz="30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buClr>
                <a:srgbClr val="000000"/>
              </a:buClr>
              <a:buSzPct val="100000"/>
              <a:buNone/>
              <a:defRPr sz="30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buClr>
                <a:srgbClr val="000000"/>
              </a:buClr>
              <a:buSzPct val="100000"/>
              <a:buNone/>
              <a:defRPr sz="3000">
                <a:solidFill>
                  <a:srgbClr val="000000"/>
                </a:solidFill>
              </a:defRPr>
            </a:lvl9pPr>
          </a:lstStyle>
          <a:p>
            <a:r>
              <a:rPr lang="en-US" dirty="0"/>
              <a:t>Place sub-heading here</a:t>
            </a:r>
          </a:p>
        </p:txBody>
      </p:sp>
      <p:sp>
        <p:nvSpPr>
          <p:cNvPr id="17" name="Shape 11"/>
          <p:cNvSpPr txBox="1">
            <a:spLocks noGrp="1"/>
          </p:cNvSpPr>
          <p:nvPr>
            <p:ph type="ctrTitle" hasCustomPrompt="1"/>
          </p:nvPr>
        </p:nvSpPr>
        <p:spPr>
          <a:xfrm>
            <a:off x="2738756" y="1996350"/>
            <a:ext cx="5892248" cy="889131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buClr>
                <a:srgbClr val="FFFFFF"/>
              </a:buClr>
              <a:buSzPct val="100000"/>
              <a:defRPr sz="3600" b="1" i="0">
                <a:solidFill>
                  <a:srgbClr val="FFFFFF"/>
                </a:solidFill>
                <a:latin typeface="Arial"/>
                <a:ea typeface="Raleway"/>
                <a:cs typeface="Arial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9pPr>
          </a:lstStyle>
          <a:p>
            <a:r>
              <a:rPr lang="en-US" dirty="0"/>
              <a:t>“SECTION DIVIDER”</a:t>
            </a:r>
            <a:endParaRPr dirty="0"/>
          </a:p>
        </p:txBody>
      </p:sp>
      <p:sp>
        <p:nvSpPr>
          <p:cNvPr id="25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877363" y="1624151"/>
            <a:ext cx="1723157" cy="1684494"/>
          </a:xfrm>
          <a:prstGeom prst="ellipse">
            <a:avLst/>
          </a:prstGeom>
          <a:pattFill prst="wdUpDiag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ctr">
            <a:noAutofit/>
          </a:bodyPr>
          <a:lstStyle>
            <a:lvl1pPr algn="ctr">
              <a:buNone/>
              <a:defRPr lang="en-US" baseline="0" dirty="0"/>
            </a:lvl1pPr>
          </a:lstStyle>
          <a:p>
            <a:pPr lvl="0"/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124405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E1A16-A926-49D1-9CA3-4E284092A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963A06-09B3-4799-BD8E-FF2CB790E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A28BA-3AC9-4060-BA19-85F9749F23EF}" type="datetime1">
              <a:rPr lang="en-US" smtClean="0"/>
              <a:t>5/7/2022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24E50E-70D2-4F5F-9B67-644D3B9AF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CDD6D0-C4B8-400E-9F45-C92E0485A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20EA-F18B-4FB9-8EC3-9461E87854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511015"/>
      </p:ext>
    </p:extLst>
  </p:cSld>
  <p:clrMapOvr>
    <a:masterClrMapping/>
  </p:clrMapOvr>
  <p:transition spd="med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278BCC-2169-4A16-9793-35ECB546E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CBD77-FFCE-4D96-A99E-6A6464944ACB}" type="datetime1">
              <a:rPr lang="en-US" smtClean="0"/>
              <a:t>5/7/2022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284262-E011-4ECE-862D-8CEE01A62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793BB7-69AA-47BB-AFD3-9C4042539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20EA-F18B-4FB9-8EC3-9461E87854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833274"/>
      </p:ext>
    </p:extLst>
  </p:cSld>
  <p:clrMapOvr>
    <a:masterClrMapping/>
  </p:clrMapOvr>
  <p:transition spd="med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2E095-9E2D-4A9F-AB3D-F3D9DB40A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F46B54-8E48-458B-97BD-4C649DCAC4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A3FF73-0ED4-42AC-8FB8-6EB214C4E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9865AA-44F7-4F08-AFDB-6E7DB5532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B6C6D-F6D3-4B5E-AC75-7EEE15513353}" type="datetime1">
              <a:rPr lang="en-US" smtClean="0"/>
              <a:t>5/7/2022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58A84-E933-49DD-BC09-B09B24A54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6B87F0-77CF-4767-BFD0-0121CE601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20EA-F18B-4FB9-8EC3-9461E87854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914587"/>
      </p:ext>
    </p:extLst>
  </p:cSld>
  <p:clrMapOvr>
    <a:masterClrMapping/>
  </p:clrMapOvr>
  <p:transition spd="med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1CEA7-6A72-4BFD-A520-8F6A25214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25B6B1-67FD-4DEF-9AA6-6AD8C80F93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BBC2E0-26CC-4CE4-8DBD-02E0BC14C4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AC2C27-7394-46F4-AC63-D15608DA6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8DD91-A819-4590-9492-8F24DBB890BC}" type="datetime1">
              <a:rPr lang="en-US" smtClean="0"/>
              <a:t>5/7/2022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86EA74-61AE-4298-B21D-CBEDF310F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C7CCE4-C8AE-422E-B355-8F48F3E94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20EA-F18B-4FB9-8EC3-9461E87854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216949"/>
      </p:ext>
    </p:extLst>
  </p:cSld>
  <p:clrMapOvr>
    <a:masterClrMapping/>
  </p:clrMapOvr>
  <p:transition spd="med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EA764-F588-4631-9CC3-C5F517CA8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023826-CE3B-4289-BD45-B565A614C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AA63D3-4AEC-4E81-B9E2-AE3BE0BB9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308E8-7DDB-43BA-95A0-1AFF717BA33D}" type="datetime1">
              <a:rPr lang="en-US" smtClean="0"/>
              <a:t>5/7/2022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0A6257-34FA-4FC9-A66C-A1ACD86E6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318738-5885-48B4-8924-3BB7DEAA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20EA-F18B-4FB9-8EC3-9461E87854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944551"/>
      </p:ext>
    </p:extLst>
  </p:cSld>
  <p:clrMapOvr>
    <a:masterClrMapping/>
  </p:clrMapOvr>
  <p:transition spd="med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D65F8D-38D5-4665-9FEA-71BE673FE8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80FF00-E07D-4131-8C56-26017DC7B9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F1A2D-DA34-4F7D-A7B2-D8B9C541F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4143D-64B8-4DD5-B895-CE2129EDA263}" type="datetime1">
              <a:rPr lang="en-US" smtClean="0"/>
              <a:t>5/7/2022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72734C-7A9A-4715-BB22-52F50C78B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F358EF-853D-4599-8950-798B17AA3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20EA-F18B-4FB9-8EC3-9461E87854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524195"/>
      </p:ext>
    </p:extLst>
  </p:cSld>
  <p:clrMapOvr>
    <a:masterClrMapping/>
  </p:clrMapOvr>
  <p:transition spd="med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8"/>
          <p:cNvSpPr/>
          <p:nvPr userDrawn="1"/>
        </p:nvSpPr>
        <p:spPr>
          <a:xfrm>
            <a:off x="-18955" y="-9749"/>
            <a:ext cx="9211921" cy="901070"/>
          </a:xfrm>
          <a:prstGeom prst="rect">
            <a:avLst/>
          </a:prstGeom>
          <a:solidFill>
            <a:srgbClr val="59647A"/>
          </a:solidFill>
          <a:ln>
            <a:noFill/>
          </a:ln>
        </p:spPr>
        <p:txBody>
          <a:bodyPr lIns="68569" tIns="68569" rIns="68569" bIns="68569" numCol="1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050" dirty="0"/>
          </a:p>
        </p:txBody>
      </p:sp>
      <p:sp>
        <p:nvSpPr>
          <p:cNvPr id="22" name="Shape 22"/>
          <p:cNvSpPr txBox="1">
            <a:spLocks noGrp="1"/>
          </p:cNvSpPr>
          <p:nvPr>
            <p:ph type="title" hasCustomPrompt="1"/>
          </p:nvPr>
        </p:nvSpPr>
        <p:spPr>
          <a:xfrm>
            <a:off x="451458" y="63107"/>
            <a:ext cx="7065046" cy="828213"/>
          </a:xfrm>
          <a:prstGeom prst="rect">
            <a:avLst/>
          </a:prstGeom>
        </p:spPr>
        <p:txBody>
          <a:bodyPr lIns="91425" tIns="91425" rIns="91425" bIns="91425" numCol="1" anchor="ctr" anchorCtr="0"/>
          <a:lstStyle>
            <a:lvl1pPr lvl="0">
              <a:lnSpc>
                <a:spcPct val="90000"/>
              </a:lnSpc>
              <a:spcBef>
                <a:spcPts val="0"/>
              </a:spcBef>
              <a:defRPr sz="1650" b="0" i="0">
                <a:solidFill>
                  <a:schemeClr val="bg1"/>
                </a:solidFill>
                <a:latin typeface="Arial"/>
                <a:ea typeface="Raleway"/>
                <a:cs typeface="Arial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/>
              <a:t>CLICK TO ADD HEADLINE</a:t>
            </a:r>
            <a:br>
              <a:rPr lang="en-US"/>
            </a:br>
            <a:r>
              <a:rPr lang="en-US"/>
              <a:t>Secondary line if needed</a:t>
            </a:r>
            <a:endParaRPr/>
          </a:p>
        </p:txBody>
      </p:sp>
      <p:sp>
        <p:nvSpPr>
          <p:cNvPr id="24" name="Shape 24"/>
          <p:cNvSpPr/>
          <p:nvPr/>
        </p:nvSpPr>
        <p:spPr>
          <a:xfrm>
            <a:off x="397157" y="199944"/>
            <a:ext cx="54300" cy="544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68569" tIns="68569" rIns="68569" bIns="68569" numCol="1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050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50852" y="1179980"/>
            <a:ext cx="4026215" cy="3420362"/>
          </a:xfrm>
          <a:prstGeom prst="rect">
            <a:avLst/>
          </a:prstGeom>
        </p:spPr>
        <p:txBody>
          <a:bodyPr vert="horz" numCol="1"/>
          <a:lstStyle>
            <a:lvl1pPr>
              <a:buFontTx/>
              <a:buNone/>
              <a:defRPr sz="1200" b="0" i="0">
                <a:solidFill>
                  <a:srgbClr val="59647A"/>
                </a:solidFill>
                <a:latin typeface="Arial"/>
                <a:cs typeface="Arial"/>
              </a:defRPr>
            </a:lvl1pPr>
            <a:lvl2pPr marL="0" indent="0">
              <a:buClr>
                <a:srgbClr val="59647A"/>
              </a:buClr>
              <a:buFont typeface="Wingdings" charset="2"/>
              <a:buNone/>
              <a:defRPr sz="1050">
                <a:solidFill>
                  <a:srgbClr val="666666"/>
                </a:solidFill>
                <a:latin typeface="Arial"/>
                <a:cs typeface="Arial"/>
              </a:defRPr>
            </a:lvl2pPr>
            <a:lvl3pPr marL="260604" indent="-123444">
              <a:buClr>
                <a:srgbClr val="59647A"/>
              </a:buClr>
              <a:buFont typeface="Wingdings" charset="2"/>
              <a:buChar char="§"/>
              <a:defRPr sz="1050">
                <a:solidFill>
                  <a:srgbClr val="666666"/>
                </a:solidFill>
                <a:latin typeface="Arial"/>
                <a:cs typeface="Arial"/>
              </a:defRPr>
            </a:lvl3pPr>
            <a:lvl4pPr marL="418338" indent="-144018">
              <a:buClr>
                <a:srgbClr val="59647A"/>
              </a:buClr>
              <a:buFont typeface="Lucida Grande"/>
              <a:buChar char="-"/>
              <a:defRPr sz="1050">
                <a:solidFill>
                  <a:srgbClr val="666666"/>
                </a:solidFill>
                <a:latin typeface="Arial"/>
                <a:cs typeface="Arial"/>
              </a:defRPr>
            </a:lvl4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632425" y="1179980"/>
            <a:ext cx="4026215" cy="3420362"/>
          </a:xfrm>
          <a:prstGeom prst="rect">
            <a:avLst/>
          </a:prstGeom>
        </p:spPr>
        <p:txBody>
          <a:bodyPr vert="horz" numCol="1"/>
          <a:lstStyle>
            <a:lvl1pPr>
              <a:buFontTx/>
              <a:buNone/>
              <a:defRPr sz="1200" b="0" i="0">
                <a:solidFill>
                  <a:srgbClr val="59647A"/>
                </a:solidFill>
                <a:latin typeface="Arial"/>
                <a:cs typeface="Arial"/>
              </a:defRPr>
            </a:lvl1pPr>
            <a:lvl2pPr marL="0" indent="0">
              <a:buClr>
                <a:srgbClr val="59647A"/>
              </a:buClr>
              <a:buFont typeface="Wingdings" charset="2"/>
              <a:buNone/>
              <a:defRPr sz="1050">
                <a:solidFill>
                  <a:srgbClr val="666666"/>
                </a:solidFill>
                <a:latin typeface="Arial"/>
                <a:cs typeface="Arial"/>
              </a:defRPr>
            </a:lvl2pPr>
            <a:lvl3pPr marL="260604" indent="-123444">
              <a:buClr>
                <a:srgbClr val="59647A"/>
              </a:buClr>
              <a:buFont typeface="Wingdings" charset="2"/>
              <a:buChar char="§"/>
              <a:defRPr sz="1050">
                <a:solidFill>
                  <a:srgbClr val="666666"/>
                </a:solidFill>
                <a:latin typeface="Arial"/>
                <a:cs typeface="Arial"/>
              </a:defRPr>
            </a:lvl3pPr>
            <a:lvl4pPr marL="418338" indent="-144018">
              <a:buClr>
                <a:srgbClr val="59647A"/>
              </a:buClr>
              <a:buFont typeface="Lucida Grande"/>
              <a:buChar char="-"/>
              <a:defRPr sz="1050">
                <a:solidFill>
                  <a:srgbClr val="666666"/>
                </a:solidFill>
                <a:latin typeface="Arial"/>
                <a:cs typeface="Arial"/>
              </a:defRPr>
            </a:lvl4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Slide Number Placeholder 4"/>
          <p:cNvSpPr txBox="1">
            <a:spLocks/>
          </p:cNvSpPr>
          <p:nvPr userDrawn="1"/>
        </p:nvSpPr>
        <p:spPr>
          <a:xfrm>
            <a:off x="197080" y="4868865"/>
            <a:ext cx="380376" cy="274637"/>
          </a:xfrm>
          <a:prstGeom prst="rect">
            <a:avLst/>
          </a:prstGeom>
        </p:spPr>
        <p:txBody>
          <a:bodyPr vert="horz" lIns="68580" tIns="34290" rIns="68580" bIns="34290" numCol="1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7A4FE75-E25D-7A41-8670-1437E3354277}" type="slidenum">
              <a:rPr lang="en-US" sz="600" smtClean="0">
                <a:solidFill>
                  <a:srgbClr val="FFFFFF"/>
                </a:solidFill>
              </a:rPr>
              <a:pPr/>
              <a:t>‹#›</a:t>
            </a:fld>
            <a:endParaRPr lang="en-US" sz="600" dirty="0">
              <a:solidFill>
                <a:srgbClr val="FFFFFF"/>
              </a:solidFill>
            </a:endParaRPr>
          </a:p>
        </p:txBody>
      </p:sp>
      <p:pic>
        <p:nvPicPr>
          <p:cNvPr id="15" name="Picture 14" descr="deniso-logo-white-0117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316" y="249667"/>
            <a:ext cx="1390338" cy="336053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1087577" y="4923958"/>
            <a:ext cx="248171" cy="18466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600" dirty="0">
                <a:solidFill>
                  <a:srgbClr val="FFFFFF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940622360"/>
      </p:ext>
    </p:extLst>
  </p:cSld>
  <p:clrMapOvr>
    <a:masterClrMapping/>
  </p:clrMapOvr>
  <p:transition spd="med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8"/>
          <p:cNvSpPr/>
          <p:nvPr userDrawn="1"/>
        </p:nvSpPr>
        <p:spPr>
          <a:xfrm>
            <a:off x="-18954" y="-9749"/>
            <a:ext cx="9211921" cy="901070"/>
          </a:xfrm>
          <a:prstGeom prst="rect">
            <a:avLst/>
          </a:prstGeom>
          <a:solidFill>
            <a:srgbClr val="59647A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350" dirty="0"/>
          </a:p>
        </p:txBody>
      </p:sp>
      <p:sp>
        <p:nvSpPr>
          <p:cNvPr id="22" name="Shape 22"/>
          <p:cNvSpPr txBox="1">
            <a:spLocks noGrp="1"/>
          </p:cNvSpPr>
          <p:nvPr>
            <p:ph type="title" hasCustomPrompt="1"/>
          </p:nvPr>
        </p:nvSpPr>
        <p:spPr>
          <a:xfrm>
            <a:off x="451458" y="63107"/>
            <a:ext cx="7065047" cy="828213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90000"/>
              </a:lnSpc>
              <a:spcBef>
                <a:spcPts val="0"/>
              </a:spcBef>
              <a:defRPr sz="1650" b="0" i="0">
                <a:solidFill>
                  <a:schemeClr val="bg1"/>
                </a:solidFill>
                <a:latin typeface="Arial"/>
                <a:ea typeface="Raleway"/>
                <a:cs typeface="Arial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/>
              <a:t>CLICK TO ADD HEADLINE</a:t>
            </a:r>
            <a:br>
              <a:rPr lang="en-US"/>
            </a:br>
            <a:r>
              <a:rPr lang="en-US"/>
              <a:t>Secondary line if needed</a:t>
            </a:r>
            <a:endParaRPr/>
          </a:p>
        </p:txBody>
      </p:sp>
      <p:sp>
        <p:nvSpPr>
          <p:cNvPr id="24" name="Shape 24"/>
          <p:cNvSpPr/>
          <p:nvPr/>
        </p:nvSpPr>
        <p:spPr>
          <a:xfrm>
            <a:off x="397158" y="199944"/>
            <a:ext cx="54300" cy="544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35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450851" y="1184276"/>
            <a:ext cx="8300401" cy="3394444"/>
          </a:xfrm>
          <a:prstGeom prst="rect">
            <a:avLst/>
          </a:prstGeom>
        </p:spPr>
        <p:txBody>
          <a:bodyPr vert="horz"/>
          <a:lstStyle>
            <a:lvl1pPr>
              <a:buFontTx/>
              <a:buNone/>
              <a:defRPr sz="1200" b="0" i="0">
                <a:solidFill>
                  <a:srgbClr val="59647A"/>
                </a:solidFill>
                <a:latin typeface="Arial"/>
                <a:cs typeface="Arial"/>
              </a:defRPr>
            </a:lvl1pPr>
            <a:lvl2pPr marL="0" indent="0">
              <a:buClr>
                <a:srgbClr val="59647A"/>
              </a:buClr>
              <a:buFont typeface="Wingdings" charset="2"/>
              <a:buNone/>
              <a:defRPr sz="1050">
                <a:solidFill>
                  <a:srgbClr val="666666"/>
                </a:solidFill>
                <a:latin typeface="Arial"/>
                <a:cs typeface="Arial"/>
              </a:defRPr>
            </a:lvl2pPr>
            <a:lvl3pPr marL="260610" indent="-123447">
              <a:buClr>
                <a:srgbClr val="59647A"/>
              </a:buClr>
              <a:buFont typeface="Wingdings" charset="2"/>
              <a:buChar char="§"/>
              <a:defRPr sz="1050">
                <a:solidFill>
                  <a:srgbClr val="666666"/>
                </a:solidFill>
                <a:latin typeface="Arial"/>
                <a:cs typeface="Arial"/>
              </a:defRPr>
            </a:lvl3pPr>
            <a:lvl4pPr marL="418349" indent="-144022">
              <a:buClr>
                <a:srgbClr val="59647A"/>
              </a:buClr>
              <a:buFont typeface="Lucida Grande"/>
              <a:buChar char="-"/>
              <a:defRPr sz="1050">
                <a:solidFill>
                  <a:srgbClr val="666666"/>
                </a:solidFill>
                <a:latin typeface="Arial"/>
                <a:cs typeface="Arial"/>
              </a:defRPr>
            </a:lvl4pPr>
          </a:lstStyle>
          <a:p>
            <a:pPr lvl="0"/>
            <a:r>
              <a:rPr lang="en-US"/>
              <a:t>Click to edit Master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Date Placeholder 2"/>
          <p:cNvSpPr>
            <a:spLocks noGrp="1"/>
          </p:cNvSpPr>
          <p:nvPr>
            <p:ph type="dt" sz="half" idx="2"/>
          </p:nvPr>
        </p:nvSpPr>
        <p:spPr>
          <a:xfrm>
            <a:off x="632377" y="4869437"/>
            <a:ext cx="579284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B5110-9E6E-45F5-A425-6631FCAE94FF}" type="datetime1">
              <a:rPr lang="en-US" smtClean="0"/>
              <a:t>5/7/2022</a:t>
            </a:fld>
            <a:endParaRPr lang="en-US" dirty="0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233560" y="4869437"/>
            <a:ext cx="2802863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97080" y="4868865"/>
            <a:ext cx="38037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A4FE75-E25D-7A41-8670-1437E335427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 descr="deniso-logo-white-0117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316" y="249666"/>
            <a:ext cx="1390338" cy="336053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522892" y="4923721"/>
            <a:ext cx="24817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rgbClr val="59647A"/>
                </a:solidFill>
              </a:rPr>
              <a:t>|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087577" y="4923958"/>
            <a:ext cx="24817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rgbClr val="59647A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827967191"/>
      </p:ext>
    </p:extLst>
  </p:cSld>
  <p:clrMapOvr>
    <a:masterClrMapping/>
  </p:clrMapOvr>
  <p:transition spd="med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ub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18"/>
          <p:cNvSpPr/>
          <p:nvPr userDrawn="1"/>
        </p:nvSpPr>
        <p:spPr>
          <a:xfrm>
            <a:off x="0" y="-9749"/>
            <a:ext cx="9144000" cy="2610117"/>
          </a:xfrm>
          <a:prstGeom prst="rect">
            <a:avLst/>
          </a:prstGeom>
          <a:solidFill>
            <a:srgbClr val="59647A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050" dirty="0"/>
          </a:p>
        </p:txBody>
      </p:sp>
      <p:pic>
        <p:nvPicPr>
          <p:cNvPr id="9" name="Picture 8" descr="deniso-logo-white-0117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88" y="432801"/>
            <a:ext cx="2143760" cy="518160"/>
          </a:xfrm>
          <a:prstGeom prst="rect">
            <a:avLst/>
          </a:prstGeom>
        </p:spPr>
      </p:pic>
      <p:sp>
        <p:nvSpPr>
          <p:cNvPr id="16" name="Shape 16"/>
          <p:cNvSpPr txBox="1">
            <a:spLocks noGrp="1"/>
          </p:cNvSpPr>
          <p:nvPr>
            <p:ph type="subTitle" idx="1" hasCustomPrompt="1"/>
          </p:nvPr>
        </p:nvSpPr>
        <p:spPr>
          <a:xfrm>
            <a:off x="2543570" y="2701525"/>
            <a:ext cx="5532562" cy="599294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tillium Web"/>
              <a:buNone/>
              <a:tabLst/>
              <a:defRPr sz="2100" baseline="0">
                <a:solidFill>
                  <a:srgbClr val="666666"/>
                </a:solidFill>
                <a:latin typeface="Arial"/>
                <a:ea typeface="Raleway"/>
                <a:cs typeface="Arial"/>
              </a:defRPr>
            </a:lvl1pPr>
            <a:lvl2pPr lvl="1" rtl="0">
              <a:spcBef>
                <a:spcPts val="0"/>
              </a:spcBef>
              <a:buClr>
                <a:srgbClr val="000000"/>
              </a:buClr>
              <a:buSzPct val="100000"/>
              <a:buNone/>
              <a:defRPr sz="225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buClr>
                <a:srgbClr val="000000"/>
              </a:buClr>
              <a:buSzPct val="100000"/>
              <a:buNone/>
              <a:defRPr sz="225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buClr>
                <a:srgbClr val="000000"/>
              </a:buClr>
              <a:buSzPct val="100000"/>
              <a:buNone/>
              <a:defRPr sz="225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buClr>
                <a:srgbClr val="000000"/>
              </a:buClr>
              <a:buSzPct val="100000"/>
              <a:buNone/>
              <a:defRPr sz="225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buClr>
                <a:srgbClr val="000000"/>
              </a:buClr>
              <a:buSzPct val="100000"/>
              <a:buNone/>
              <a:defRPr sz="225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buClr>
                <a:srgbClr val="000000"/>
              </a:buClr>
              <a:buSzPct val="100000"/>
              <a:buNone/>
              <a:defRPr sz="225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buClr>
                <a:srgbClr val="000000"/>
              </a:buClr>
              <a:buSzPct val="100000"/>
              <a:buNone/>
              <a:defRPr sz="225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buClr>
                <a:srgbClr val="000000"/>
              </a:buClr>
              <a:buSzPct val="100000"/>
              <a:buNone/>
              <a:defRPr sz="2250">
                <a:solidFill>
                  <a:srgbClr val="000000"/>
                </a:solidFill>
              </a:defRPr>
            </a:lvl9pPr>
          </a:lstStyle>
          <a:p>
            <a:r>
              <a:rPr lang="en-US"/>
              <a:t>Place sub-heading here</a:t>
            </a:r>
          </a:p>
        </p:txBody>
      </p:sp>
      <p:sp>
        <p:nvSpPr>
          <p:cNvPr id="17" name="Shape 11"/>
          <p:cNvSpPr txBox="1">
            <a:spLocks noGrp="1"/>
          </p:cNvSpPr>
          <p:nvPr>
            <p:ph type="ctrTitle" hasCustomPrompt="1"/>
          </p:nvPr>
        </p:nvSpPr>
        <p:spPr>
          <a:xfrm>
            <a:off x="2541684" y="2034671"/>
            <a:ext cx="5892248" cy="889131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buClr>
                <a:srgbClr val="FFFFFF"/>
              </a:buClr>
              <a:buSzPct val="100000"/>
              <a:defRPr sz="2700" b="1" i="0">
                <a:solidFill>
                  <a:srgbClr val="FFFFFF"/>
                </a:solidFill>
                <a:latin typeface="Arial"/>
                <a:ea typeface="Raleway"/>
                <a:cs typeface="Arial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9pPr>
          </a:lstStyle>
          <a:p>
            <a:r>
              <a:rPr lang="en-US"/>
              <a:t>“SECTION DIVIDER”</a:t>
            </a:r>
            <a:endParaRPr/>
          </a:p>
        </p:txBody>
      </p:sp>
      <p:sp>
        <p:nvSpPr>
          <p:cNvPr id="25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587697" y="1930664"/>
            <a:ext cx="1723157" cy="1312295"/>
          </a:xfrm>
          <a:prstGeom prst="ellipse">
            <a:avLst/>
          </a:prstGeom>
          <a:pattFill prst="wdUpDiag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ctr">
            <a:noAutofit/>
          </a:bodyPr>
          <a:lstStyle>
            <a:lvl1pPr algn="ctr">
              <a:buNone/>
              <a:defRPr lang="en-US" baseline="0" dirty="0"/>
            </a:lvl1pPr>
          </a:lstStyle>
          <a:p>
            <a:pPr lvl="0"/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2960350585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8"/>
          <p:cNvSpPr/>
          <p:nvPr userDrawn="1"/>
        </p:nvSpPr>
        <p:spPr>
          <a:xfrm>
            <a:off x="0" y="-9750"/>
            <a:ext cx="9144000" cy="5080898"/>
          </a:xfrm>
          <a:prstGeom prst="rect">
            <a:avLst/>
          </a:prstGeom>
          <a:solidFill>
            <a:srgbClr val="59647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2" name="Shape 22"/>
          <p:cNvSpPr txBox="1">
            <a:spLocks noGrp="1"/>
          </p:cNvSpPr>
          <p:nvPr>
            <p:ph type="title" hasCustomPrompt="1"/>
          </p:nvPr>
        </p:nvSpPr>
        <p:spPr>
          <a:xfrm>
            <a:off x="451458" y="63107"/>
            <a:ext cx="3721497" cy="828213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90000"/>
              </a:lnSpc>
              <a:spcBef>
                <a:spcPts val="0"/>
              </a:spcBef>
              <a:defRPr sz="2200" b="0" i="0">
                <a:solidFill>
                  <a:schemeClr val="bg1"/>
                </a:solidFill>
                <a:latin typeface="Arial"/>
                <a:ea typeface="Raleway"/>
                <a:cs typeface="Arial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/>
              <a:t>CLICK TO ADD HEADLINE</a:t>
            </a:r>
            <a:br>
              <a:rPr lang="en-US" dirty="0"/>
            </a:br>
            <a:r>
              <a:rPr lang="en-US" dirty="0"/>
              <a:t>Section Divider</a:t>
            </a:r>
            <a:endParaRPr dirty="0"/>
          </a:p>
        </p:txBody>
      </p:sp>
      <p:sp>
        <p:nvSpPr>
          <p:cNvPr id="24" name="Shape 24"/>
          <p:cNvSpPr/>
          <p:nvPr/>
        </p:nvSpPr>
        <p:spPr>
          <a:xfrm>
            <a:off x="397157" y="199943"/>
            <a:ext cx="54300" cy="544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3740" y="4691029"/>
            <a:ext cx="459235" cy="250532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C7C9F64-9AA5-C34E-9F48-3A58B326E9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450851" y="1184274"/>
            <a:ext cx="3722104" cy="3757285"/>
          </a:xfrm>
          <a:prstGeom prst="rect">
            <a:avLst/>
          </a:prstGeom>
        </p:spPr>
        <p:txBody>
          <a:bodyPr vert="horz"/>
          <a:lstStyle>
            <a:lvl1pPr>
              <a:buFontTx/>
              <a:buNone/>
              <a:defRPr sz="1600" b="0" i="0">
                <a:solidFill>
                  <a:schemeClr val="bg1"/>
                </a:solidFill>
                <a:latin typeface="Arial"/>
                <a:cs typeface="Arial"/>
              </a:defRPr>
            </a:lvl1pPr>
            <a:lvl2pPr marL="0" indent="0">
              <a:buClr>
                <a:srgbClr val="59647A"/>
              </a:buClr>
              <a:buFont typeface="Wingdings" charset="2"/>
              <a:buNone/>
              <a:defRPr sz="1400">
                <a:solidFill>
                  <a:srgbClr val="FFFFFF"/>
                </a:solidFill>
                <a:latin typeface="Arial"/>
                <a:cs typeface="Arial"/>
              </a:defRPr>
            </a:lvl2pPr>
            <a:lvl3pPr marL="347472" indent="-164592">
              <a:buClr>
                <a:schemeClr val="bg1"/>
              </a:buClr>
              <a:buFont typeface="Wingdings" charset="2"/>
              <a:buChar char="§"/>
              <a:defRPr sz="1400">
                <a:solidFill>
                  <a:srgbClr val="FFFFFF"/>
                </a:solidFill>
                <a:latin typeface="Arial"/>
                <a:cs typeface="Arial"/>
              </a:defRPr>
            </a:lvl3pPr>
            <a:lvl4pPr marL="557784" indent="-192024">
              <a:buClr>
                <a:schemeClr val="bg1"/>
              </a:buClr>
              <a:buFont typeface="Arial"/>
              <a:buChar char="-"/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4380308" y="-9749"/>
            <a:ext cx="4763692" cy="4951310"/>
          </a:xfrm>
          <a:prstGeom prst="rect">
            <a:avLst/>
          </a:prstGeom>
          <a:pattFill prst="wdUpDiag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ctr">
            <a:noAutofit/>
          </a:bodyPr>
          <a:lstStyle>
            <a:lvl1pPr algn="ctr">
              <a:buNone/>
              <a:defRPr lang="en-US" baseline="0" dirty="0"/>
            </a:lvl1pPr>
          </a:lstStyle>
          <a:p>
            <a:pPr lvl="0"/>
            <a:r>
              <a:rPr lang="en-US" dirty="0"/>
              <a:t>Drag and drop image here</a:t>
            </a:r>
          </a:p>
        </p:txBody>
      </p:sp>
      <p:sp>
        <p:nvSpPr>
          <p:cNvPr id="11" name="Shape 18"/>
          <p:cNvSpPr/>
          <p:nvPr userDrawn="1"/>
        </p:nvSpPr>
        <p:spPr>
          <a:xfrm>
            <a:off x="-50547" y="4941559"/>
            <a:ext cx="9268785" cy="290403"/>
          </a:xfrm>
          <a:prstGeom prst="rect">
            <a:avLst/>
          </a:prstGeom>
          <a:solidFill>
            <a:srgbClr val="59647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0354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8"/>
          <p:cNvSpPr/>
          <p:nvPr userDrawn="1"/>
        </p:nvSpPr>
        <p:spPr>
          <a:xfrm>
            <a:off x="0" y="-9750"/>
            <a:ext cx="9144000" cy="5080898"/>
          </a:xfrm>
          <a:prstGeom prst="rect">
            <a:avLst/>
          </a:prstGeom>
          <a:solidFill>
            <a:srgbClr val="DC3E1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2" name="Shape 22"/>
          <p:cNvSpPr txBox="1">
            <a:spLocks noGrp="1"/>
          </p:cNvSpPr>
          <p:nvPr>
            <p:ph type="title" hasCustomPrompt="1"/>
          </p:nvPr>
        </p:nvSpPr>
        <p:spPr>
          <a:xfrm>
            <a:off x="451458" y="63107"/>
            <a:ext cx="3721497" cy="828213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90000"/>
              </a:lnSpc>
              <a:spcBef>
                <a:spcPts val="0"/>
              </a:spcBef>
              <a:defRPr sz="2200" b="0" i="0">
                <a:solidFill>
                  <a:schemeClr val="bg1"/>
                </a:solidFill>
                <a:latin typeface="Arial"/>
                <a:ea typeface="Raleway"/>
                <a:cs typeface="Arial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/>
              <a:t>CLICK TO ADD HEADLINE</a:t>
            </a:r>
            <a:br>
              <a:rPr lang="en-US" dirty="0"/>
            </a:br>
            <a:r>
              <a:rPr lang="en-US" dirty="0"/>
              <a:t>Section Divider</a:t>
            </a:r>
            <a:endParaRPr dirty="0"/>
          </a:p>
        </p:txBody>
      </p:sp>
      <p:sp>
        <p:nvSpPr>
          <p:cNvPr id="24" name="Shape 24"/>
          <p:cNvSpPr/>
          <p:nvPr/>
        </p:nvSpPr>
        <p:spPr>
          <a:xfrm>
            <a:off x="397157" y="199943"/>
            <a:ext cx="54300" cy="544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3740" y="4691029"/>
            <a:ext cx="459235" cy="250532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C7C9F64-9AA5-C34E-9F48-3A58B326E9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450851" y="1184274"/>
            <a:ext cx="3722104" cy="3757285"/>
          </a:xfrm>
          <a:prstGeom prst="rect">
            <a:avLst/>
          </a:prstGeom>
        </p:spPr>
        <p:txBody>
          <a:bodyPr vert="horz"/>
          <a:lstStyle>
            <a:lvl1pPr>
              <a:buFontTx/>
              <a:buNone/>
              <a:defRPr sz="1600" b="0" i="0">
                <a:solidFill>
                  <a:schemeClr val="bg1"/>
                </a:solidFill>
                <a:latin typeface="Arial"/>
                <a:cs typeface="Arial"/>
              </a:defRPr>
            </a:lvl1pPr>
            <a:lvl2pPr marL="0" indent="0">
              <a:buClr>
                <a:srgbClr val="59647A"/>
              </a:buClr>
              <a:buFont typeface="Wingdings" charset="2"/>
              <a:buNone/>
              <a:defRPr sz="1400">
                <a:solidFill>
                  <a:srgbClr val="FFFFFF"/>
                </a:solidFill>
                <a:latin typeface="Arial"/>
                <a:cs typeface="Arial"/>
              </a:defRPr>
            </a:lvl2pPr>
            <a:lvl3pPr marL="347472" indent="-164592">
              <a:buClr>
                <a:schemeClr val="bg1"/>
              </a:buClr>
              <a:buFont typeface="Wingdings" charset="2"/>
              <a:buChar char="§"/>
              <a:defRPr sz="1400">
                <a:solidFill>
                  <a:srgbClr val="FFFFFF"/>
                </a:solidFill>
                <a:latin typeface="Arial"/>
                <a:cs typeface="Arial"/>
              </a:defRPr>
            </a:lvl3pPr>
            <a:lvl4pPr marL="557784" indent="-192024">
              <a:buClr>
                <a:schemeClr val="bg1"/>
              </a:buClr>
              <a:buFont typeface="Arial"/>
              <a:buChar char="-"/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4380308" y="-9749"/>
            <a:ext cx="4763692" cy="4951310"/>
          </a:xfrm>
          <a:prstGeom prst="rect">
            <a:avLst/>
          </a:prstGeom>
          <a:pattFill prst="wdUpDiag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ctr">
            <a:noAutofit/>
          </a:bodyPr>
          <a:lstStyle>
            <a:lvl1pPr algn="ctr">
              <a:buNone/>
              <a:defRPr lang="en-US" baseline="0" dirty="0"/>
            </a:lvl1pPr>
          </a:lstStyle>
          <a:p>
            <a:pPr lvl="0"/>
            <a:r>
              <a:rPr lang="en-US" dirty="0"/>
              <a:t>Drag and drop image here</a:t>
            </a:r>
          </a:p>
        </p:txBody>
      </p:sp>
      <p:sp>
        <p:nvSpPr>
          <p:cNvPr id="11" name="Shape 18"/>
          <p:cNvSpPr/>
          <p:nvPr userDrawn="1"/>
        </p:nvSpPr>
        <p:spPr>
          <a:xfrm>
            <a:off x="-50547" y="4941559"/>
            <a:ext cx="9268785" cy="290403"/>
          </a:xfrm>
          <a:prstGeom prst="rect">
            <a:avLst/>
          </a:prstGeom>
          <a:solidFill>
            <a:srgbClr val="DC3E1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599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5230991" y="891321"/>
            <a:ext cx="3919327" cy="4252177"/>
          </a:xfrm>
          <a:prstGeom prst="rect">
            <a:avLst/>
          </a:prstGeom>
          <a:pattFill prst="wdUpDiag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ctr">
            <a:noAutofit/>
          </a:bodyPr>
          <a:lstStyle>
            <a:lvl1pPr algn="ctr">
              <a:buNone/>
              <a:defRPr lang="en-US" baseline="0" dirty="0"/>
            </a:lvl1pPr>
          </a:lstStyle>
          <a:p>
            <a:pPr lvl="0"/>
            <a:r>
              <a:rPr lang="en-US" dirty="0"/>
              <a:t>Drag and drop image here</a:t>
            </a:r>
          </a:p>
        </p:txBody>
      </p:sp>
      <p:sp>
        <p:nvSpPr>
          <p:cNvPr id="6" name="Shape 18"/>
          <p:cNvSpPr/>
          <p:nvPr userDrawn="1"/>
        </p:nvSpPr>
        <p:spPr>
          <a:xfrm>
            <a:off x="-18955" y="-9749"/>
            <a:ext cx="9211921" cy="901070"/>
          </a:xfrm>
          <a:prstGeom prst="rect">
            <a:avLst/>
          </a:prstGeom>
          <a:solidFill>
            <a:srgbClr val="59647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2" name="Shape 22"/>
          <p:cNvSpPr txBox="1">
            <a:spLocks noGrp="1"/>
          </p:cNvSpPr>
          <p:nvPr>
            <p:ph type="title" hasCustomPrompt="1"/>
          </p:nvPr>
        </p:nvSpPr>
        <p:spPr>
          <a:xfrm>
            <a:off x="451458" y="63107"/>
            <a:ext cx="7065046" cy="828213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90000"/>
              </a:lnSpc>
              <a:spcBef>
                <a:spcPts val="0"/>
              </a:spcBef>
              <a:defRPr sz="2200" b="0" i="0">
                <a:solidFill>
                  <a:schemeClr val="bg1"/>
                </a:solidFill>
                <a:latin typeface="Arial"/>
                <a:ea typeface="Raleway"/>
                <a:cs typeface="Arial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/>
              <a:t>CLICK TO ADD HEADLINE</a:t>
            </a:r>
            <a:br>
              <a:rPr lang="en-US" dirty="0"/>
            </a:br>
            <a:r>
              <a:rPr lang="en-US" dirty="0"/>
              <a:t>Secondary line if needed</a:t>
            </a:r>
            <a:endParaRPr dirty="0"/>
          </a:p>
        </p:txBody>
      </p:sp>
      <p:sp>
        <p:nvSpPr>
          <p:cNvPr id="24" name="Shape 24"/>
          <p:cNvSpPr/>
          <p:nvPr/>
        </p:nvSpPr>
        <p:spPr>
          <a:xfrm>
            <a:off x="397157" y="199943"/>
            <a:ext cx="54300" cy="544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7" name="Picture 6" descr="deniso-logo-white-0117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099" y="227769"/>
            <a:ext cx="1261973" cy="40670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3740" y="4691029"/>
            <a:ext cx="459235" cy="250532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C7C9F64-9AA5-C34E-9F48-3A58B326E9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450851" y="1184275"/>
            <a:ext cx="3549312" cy="3394444"/>
          </a:xfrm>
          <a:prstGeom prst="rect">
            <a:avLst/>
          </a:prstGeom>
        </p:spPr>
        <p:txBody>
          <a:bodyPr vert="horz"/>
          <a:lstStyle>
            <a:lvl1pPr>
              <a:buFontTx/>
              <a:buNone/>
              <a:defRPr sz="1600" b="0" i="0">
                <a:solidFill>
                  <a:srgbClr val="59647A"/>
                </a:solidFill>
                <a:latin typeface="Arial"/>
                <a:cs typeface="Arial"/>
              </a:defRPr>
            </a:lvl1pPr>
            <a:lvl2pPr marL="0" indent="0">
              <a:buClr>
                <a:srgbClr val="59647A"/>
              </a:buClr>
              <a:buFont typeface="Wingdings" charset="2"/>
              <a:buNone/>
              <a:defRPr sz="1400">
                <a:solidFill>
                  <a:srgbClr val="666666"/>
                </a:solidFill>
                <a:latin typeface="Arial"/>
                <a:cs typeface="Arial"/>
              </a:defRPr>
            </a:lvl2pPr>
            <a:lvl3pPr marL="347472" indent="-164592">
              <a:buClr>
                <a:srgbClr val="59647A"/>
              </a:buClr>
              <a:buFont typeface="Wingdings" charset="2"/>
              <a:buChar char="§"/>
              <a:defRPr sz="1400">
                <a:solidFill>
                  <a:srgbClr val="666666"/>
                </a:solidFill>
                <a:latin typeface="Arial"/>
                <a:cs typeface="Arial"/>
              </a:defRPr>
            </a:lvl3pPr>
            <a:lvl4pPr marL="557784" indent="-192024">
              <a:buClr>
                <a:srgbClr val="59647A"/>
              </a:buClr>
              <a:buFont typeface="Arial"/>
              <a:buChar char="-"/>
              <a:defRPr sz="1400">
                <a:solidFill>
                  <a:srgbClr val="666666"/>
                </a:solidFill>
                <a:latin typeface="Arial"/>
                <a:cs typeface="Arial"/>
              </a:defRPr>
            </a:lvl4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53313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8"/>
          <p:cNvSpPr/>
          <p:nvPr userDrawn="1"/>
        </p:nvSpPr>
        <p:spPr>
          <a:xfrm>
            <a:off x="-18955" y="-9749"/>
            <a:ext cx="9211921" cy="901070"/>
          </a:xfrm>
          <a:prstGeom prst="rect">
            <a:avLst/>
          </a:prstGeom>
          <a:solidFill>
            <a:srgbClr val="59647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5224673" y="891322"/>
            <a:ext cx="3925645" cy="4050240"/>
          </a:xfrm>
          <a:prstGeom prst="rect">
            <a:avLst/>
          </a:prstGeom>
          <a:pattFill prst="wdUpDiag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ctr">
            <a:noAutofit/>
          </a:bodyPr>
          <a:lstStyle>
            <a:lvl1pPr algn="ctr">
              <a:buNone/>
              <a:defRPr lang="en-US" baseline="0" dirty="0"/>
            </a:lvl1pPr>
          </a:lstStyle>
          <a:p>
            <a:pPr lvl="0"/>
            <a:r>
              <a:rPr lang="en-US" dirty="0"/>
              <a:t>Drag and drop image here</a:t>
            </a:r>
          </a:p>
        </p:txBody>
      </p:sp>
      <p:sp>
        <p:nvSpPr>
          <p:cNvPr id="22" name="Shape 22"/>
          <p:cNvSpPr txBox="1">
            <a:spLocks noGrp="1"/>
          </p:cNvSpPr>
          <p:nvPr>
            <p:ph type="title" hasCustomPrompt="1"/>
          </p:nvPr>
        </p:nvSpPr>
        <p:spPr>
          <a:xfrm>
            <a:off x="451458" y="63107"/>
            <a:ext cx="7065046" cy="828213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90000"/>
              </a:lnSpc>
              <a:spcBef>
                <a:spcPts val="0"/>
              </a:spcBef>
              <a:defRPr sz="2200" b="0" i="0">
                <a:solidFill>
                  <a:schemeClr val="bg1"/>
                </a:solidFill>
                <a:latin typeface="Arial"/>
                <a:ea typeface="Raleway"/>
                <a:cs typeface="Arial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/>
              <a:t>CLICK TO ADD HEADLINE</a:t>
            </a:r>
            <a:br>
              <a:rPr lang="en-US" dirty="0"/>
            </a:br>
            <a:r>
              <a:rPr lang="en-US" dirty="0"/>
              <a:t>Secondary line if needed</a:t>
            </a:r>
            <a:endParaRPr dirty="0"/>
          </a:p>
        </p:txBody>
      </p:sp>
      <p:sp>
        <p:nvSpPr>
          <p:cNvPr id="24" name="Shape 24"/>
          <p:cNvSpPr/>
          <p:nvPr/>
        </p:nvSpPr>
        <p:spPr>
          <a:xfrm>
            <a:off x="397157" y="199943"/>
            <a:ext cx="54300" cy="544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7" name="Picture 6" descr="deniso-logo-white-0117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099" y="227769"/>
            <a:ext cx="1261973" cy="406702"/>
          </a:xfrm>
          <a:prstGeom prst="rect">
            <a:avLst/>
          </a:prstGeom>
        </p:spPr>
      </p:pic>
      <p:sp>
        <p:nvSpPr>
          <p:cNvPr id="8" name="Shape 18"/>
          <p:cNvSpPr/>
          <p:nvPr userDrawn="1"/>
        </p:nvSpPr>
        <p:spPr>
          <a:xfrm>
            <a:off x="-50547" y="4941559"/>
            <a:ext cx="9268785" cy="290403"/>
          </a:xfrm>
          <a:prstGeom prst="rect">
            <a:avLst/>
          </a:prstGeom>
          <a:solidFill>
            <a:srgbClr val="59647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3740" y="4691029"/>
            <a:ext cx="459235" cy="250532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C7C9F64-9AA5-C34E-9F48-3A58B326E9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450851" y="1184275"/>
            <a:ext cx="3549312" cy="3394444"/>
          </a:xfrm>
          <a:prstGeom prst="rect">
            <a:avLst/>
          </a:prstGeom>
        </p:spPr>
        <p:txBody>
          <a:bodyPr vert="horz"/>
          <a:lstStyle>
            <a:lvl1pPr>
              <a:buFontTx/>
              <a:buNone/>
              <a:defRPr sz="1600" b="0" i="0">
                <a:solidFill>
                  <a:srgbClr val="59647A"/>
                </a:solidFill>
                <a:latin typeface="Arial"/>
                <a:cs typeface="Arial"/>
              </a:defRPr>
            </a:lvl1pPr>
            <a:lvl2pPr marL="0" indent="0">
              <a:buClr>
                <a:srgbClr val="59647A"/>
              </a:buClr>
              <a:buFont typeface="Wingdings" charset="2"/>
              <a:buNone/>
              <a:defRPr sz="1400">
                <a:solidFill>
                  <a:srgbClr val="666666"/>
                </a:solidFill>
                <a:latin typeface="Arial"/>
                <a:cs typeface="Arial"/>
              </a:defRPr>
            </a:lvl2pPr>
            <a:lvl3pPr marL="347472" indent="-164592">
              <a:buClr>
                <a:srgbClr val="59647A"/>
              </a:buClr>
              <a:buFont typeface="Wingdings" charset="2"/>
              <a:buChar char="§"/>
              <a:defRPr sz="1400">
                <a:solidFill>
                  <a:srgbClr val="666666"/>
                </a:solidFill>
                <a:latin typeface="Arial"/>
                <a:cs typeface="Arial"/>
              </a:defRPr>
            </a:lvl3pPr>
            <a:lvl4pPr marL="557784" indent="-192024">
              <a:buClr>
                <a:srgbClr val="59647A"/>
              </a:buClr>
              <a:buFont typeface="Arial"/>
              <a:buChar char="-"/>
              <a:defRPr sz="1400">
                <a:solidFill>
                  <a:srgbClr val="666666"/>
                </a:solidFill>
                <a:latin typeface="Arial"/>
                <a:cs typeface="Arial"/>
              </a:defRPr>
            </a:lvl4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70886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8"/>
          <p:cNvSpPr/>
          <p:nvPr userDrawn="1"/>
        </p:nvSpPr>
        <p:spPr>
          <a:xfrm>
            <a:off x="-18955" y="-9749"/>
            <a:ext cx="9211921" cy="901070"/>
          </a:xfrm>
          <a:prstGeom prst="rect">
            <a:avLst/>
          </a:prstGeom>
          <a:solidFill>
            <a:srgbClr val="59647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2" name="Shape 22"/>
          <p:cNvSpPr txBox="1">
            <a:spLocks noGrp="1"/>
          </p:cNvSpPr>
          <p:nvPr>
            <p:ph type="title" hasCustomPrompt="1"/>
          </p:nvPr>
        </p:nvSpPr>
        <p:spPr>
          <a:xfrm>
            <a:off x="451458" y="63107"/>
            <a:ext cx="7065046" cy="828213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90000"/>
              </a:lnSpc>
              <a:spcBef>
                <a:spcPts val="0"/>
              </a:spcBef>
              <a:defRPr sz="2200" b="0" i="0">
                <a:solidFill>
                  <a:schemeClr val="bg1"/>
                </a:solidFill>
                <a:latin typeface="Arial"/>
                <a:ea typeface="Raleway"/>
                <a:cs typeface="Arial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/>
              <a:t>CLICK TO ADD HEADLINE</a:t>
            </a:r>
            <a:br>
              <a:rPr lang="en-US" dirty="0"/>
            </a:br>
            <a:r>
              <a:rPr lang="en-US" dirty="0"/>
              <a:t>Secondary line if needed</a:t>
            </a:r>
            <a:endParaRPr dirty="0"/>
          </a:p>
        </p:txBody>
      </p:sp>
      <p:sp>
        <p:nvSpPr>
          <p:cNvPr id="24" name="Shape 24"/>
          <p:cNvSpPr/>
          <p:nvPr/>
        </p:nvSpPr>
        <p:spPr>
          <a:xfrm>
            <a:off x="397157" y="199943"/>
            <a:ext cx="54300" cy="544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7" name="Picture 6" descr="deniso-logo-white-0117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099" y="227769"/>
            <a:ext cx="1261973" cy="406702"/>
          </a:xfrm>
          <a:prstGeom prst="rect">
            <a:avLst/>
          </a:prstGeom>
        </p:spPr>
      </p:pic>
      <p:sp>
        <p:nvSpPr>
          <p:cNvPr id="8" name="Shape 18"/>
          <p:cNvSpPr/>
          <p:nvPr userDrawn="1"/>
        </p:nvSpPr>
        <p:spPr>
          <a:xfrm>
            <a:off x="-50547" y="4941559"/>
            <a:ext cx="9268785" cy="290403"/>
          </a:xfrm>
          <a:prstGeom prst="rect">
            <a:avLst/>
          </a:prstGeom>
          <a:solidFill>
            <a:srgbClr val="59647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3740" y="4691029"/>
            <a:ext cx="459235" cy="250532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C7C9F64-9AA5-C34E-9F48-3A58B326E9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450851" y="1184275"/>
            <a:ext cx="3549312" cy="3394444"/>
          </a:xfrm>
          <a:prstGeom prst="rect">
            <a:avLst/>
          </a:prstGeom>
        </p:spPr>
        <p:txBody>
          <a:bodyPr vert="horz"/>
          <a:lstStyle>
            <a:lvl1pPr>
              <a:buFontTx/>
              <a:buNone/>
              <a:defRPr sz="1600" b="0" i="0">
                <a:solidFill>
                  <a:srgbClr val="59647A"/>
                </a:solidFill>
                <a:latin typeface="Arial"/>
                <a:cs typeface="Arial"/>
              </a:defRPr>
            </a:lvl1pPr>
            <a:lvl2pPr marL="0" indent="0">
              <a:buClr>
                <a:srgbClr val="59647A"/>
              </a:buClr>
              <a:buFont typeface="Wingdings" charset="2"/>
              <a:buNone/>
              <a:defRPr sz="1400">
                <a:solidFill>
                  <a:srgbClr val="666666"/>
                </a:solidFill>
                <a:latin typeface="Arial"/>
                <a:cs typeface="Arial"/>
              </a:defRPr>
            </a:lvl2pPr>
            <a:lvl3pPr marL="347472" indent="-164592">
              <a:buClr>
                <a:srgbClr val="59647A"/>
              </a:buClr>
              <a:buFont typeface="Wingdings" charset="2"/>
              <a:buChar char="§"/>
              <a:defRPr sz="1400">
                <a:solidFill>
                  <a:srgbClr val="666666"/>
                </a:solidFill>
                <a:latin typeface="Arial"/>
                <a:cs typeface="Arial"/>
              </a:defRPr>
            </a:lvl3pPr>
            <a:lvl4pPr marL="557784" indent="-192024">
              <a:buClr>
                <a:srgbClr val="59647A"/>
              </a:buClr>
              <a:buFont typeface="Arial"/>
              <a:buChar char="-"/>
              <a:defRPr sz="1400">
                <a:solidFill>
                  <a:srgbClr val="666666"/>
                </a:solidFill>
                <a:latin typeface="Arial"/>
                <a:cs typeface="Arial"/>
              </a:defRPr>
            </a:lvl4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3464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8"/>
          <p:cNvSpPr/>
          <p:nvPr userDrawn="1"/>
        </p:nvSpPr>
        <p:spPr>
          <a:xfrm>
            <a:off x="-18955" y="-9749"/>
            <a:ext cx="9211921" cy="9010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2" name="Shape 22"/>
          <p:cNvSpPr txBox="1">
            <a:spLocks noGrp="1"/>
          </p:cNvSpPr>
          <p:nvPr>
            <p:ph type="title" hasCustomPrompt="1"/>
          </p:nvPr>
        </p:nvSpPr>
        <p:spPr>
          <a:xfrm>
            <a:off x="451458" y="63107"/>
            <a:ext cx="7065046" cy="828213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90000"/>
              </a:lnSpc>
              <a:spcBef>
                <a:spcPts val="0"/>
              </a:spcBef>
              <a:defRPr sz="2200" b="0" i="0">
                <a:solidFill>
                  <a:schemeClr val="bg1"/>
                </a:solidFill>
                <a:latin typeface="Arial"/>
                <a:ea typeface="Raleway"/>
                <a:cs typeface="Arial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/>
              <a:t>CLICK TO ADD HEADLINE</a:t>
            </a:r>
            <a:br>
              <a:rPr lang="en-US" dirty="0"/>
            </a:br>
            <a:r>
              <a:rPr lang="en-US" dirty="0"/>
              <a:t>Secondary line if needed</a:t>
            </a:r>
            <a:endParaRPr dirty="0"/>
          </a:p>
        </p:txBody>
      </p:sp>
      <p:sp>
        <p:nvSpPr>
          <p:cNvPr id="24" name="Shape 24"/>
          <p:cNvSpPr/>
          <p:nvPr/>
        </p:nvSpPr>
        <p:spPr>
          <a:xfrm>
            <a:off x="397157" y="199943"/>
            <a:ext cx="54300" cy="544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7" name="Picture 6" descr="deniso-logo-white-0117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099" y="227769"/>
            <a:ext cx="1261973" cy="40670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3740" y="4691029"/>
            <a:ext cx="459235" cy="250532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C7C9F64-9AA5-C34E-9F48-3A58B326E9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450851" y="1184275"/>
            <a:ext cx="3549312" cy="3394444"/>
          </a:xfrm>
          <a:prstGeom prst="rect">
            <a:avLst/>
          </a:prstGeom>
        </p:spPr>
        <p:txBody>
          <a:bodyPr vert="horz"/>
          <a:lstStyle>
            <a:lvl1pPr>
              <a:buFontTx/>
              <a:buNone/>
              <a:defRPr sz="1600" b="0" i="0">
                <a:solidFill>
                  <a:srgbClr val="59647A"/>
                </a:solidFill>
                <a:latin typeface="Arial"/>
                <a:cs typeface="Arial"/>
              </a:defRPr>
            </a:lvl1pPr>
            <a:lvl2pPr marL="0" indent="0">
              <a:buClr>
                <a:srgbClr val="59647A"/>
              </a:buClr>
              <a:buFont typeface="Wingdings" charset="2"/>
              <a:buNone/>
              <a:defRPr sz="1400">
                <a:solidFill>
                  <a:srgbClr val="666666"/>
                </a:solidFill>
                <a:latin typeface="Arial"/>
                <a:cs typeface="Arial"/>
              </a:defRPr>
            </a:lvl2pPr>
            <a:lvl3pPr marL="347472" indent="-164592">
              <a:buClr>
                <a:srgbClr val="59647A"/>
              </a:buClr>
              <a:buFont typeface="Wingdings" charset="2"/>
              <a:buChar char="§"/>
              <a:defRPr sz="1400">
                <a:solidFill>
                  <a:srgbClr val="666666"/>
                </a:solidFill>
                <a:latin typeface="Arial"/>
                <a:cs typeface="Arial"/>
              </a:defRPr>
            </a:lvl3pPr>
            <a:lvl4pPr marL="557784" indent="-192024">
              <a:buClr>
                <a:srgbClr val="59647A"/>
              </a:buClr>
              <a:buFont typeface="Arial"/>
              <a:buChar char="-"/>
              <a:defRPr sz="1400">
                <a:solidFill>
                  <a:srgbClr val="666666"/>
                </a:solidFill>
                <a:latin typeface="Arial"/>
                <a:cs typeface="Arial"/>
              </a:defRPr>
            </a:lvl4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3464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62" r:id="rId2"/>
    <p:sldLayoutId id="2147483663" r:id="rId3"/>
    <p:sldLayoutId id="2147483670" r:id="rId4"/>
    <p:sldLayoutId id="2147483681" r:id="rId5"/>
    <p:sldLayoutId id="2147483666" r:id="rId6"/>
    <p:sldLayoutId id="2147483686" r:id="rId7"/>
    <p:sldLayoutId id="2147483687" r:id="rId8"/>
    <p:sldLayoutId id="2147483688" r:id="rId9"/>
    <p:sldLayoutId id="2147483677" r:id="rId10"/>
    <p:sldLayoutId id="2147483683" r:id="rId11"/>
    <p:sldLayoutId id="2147483669" r:id="rId12"/>
    <p:sldLayoutId id="2147483672" r:id="rId13"/>
    <p:sldLayoutId id="2147483667" r:id="rId14"/>
    <p:sldLayoutId id="2147483664" r:id="rId15"/>
    <p:sldLayoutId id="2147483665" r:id="rId16"/>
    <p:sldLayoutId id="2147483668" r:id="rId17"/>
    <p:sldLayoutId id="2147483671" r:id="rId18"/>
    <p:sldLayoutId id="2147483673" r:id="rId19"/>
    <p:sldLayoutId id="2147483674" r:id="rId20"/>
    <p:sldLayoutId id="2147483675" r:id="rId21"/>
    <p:sldLayoutId id="2147483689" r:id="rId22"/>
    <p:sldLayoutId id="2147483691" r:id="rId23"/>
    <p:sldLayoutId id="2147483692" r:id="rId2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lang="en-US" sz="1400" b="1" i="0" u="none" strike="noStrike" cap="none" dirty="0" smtClean="0">
          <a:solidFill>
            <a:srgbClr val="000000"/>
          </a:solidFill>
          <a:latin typeface="Raleway"/>
          <a:ea typeface="Raleway"/>
          <a:cs typeface="Raleway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59647A"/>
        </a:buClr>
        <a:buNone/>
        <a:defRPr sz="1400" b="0" i="0" u="none" strike="noStrike" cap="none">
          <a:solidFill>
            <a:srgbClr val="000000"/>
          </a:solidFill>
          <a:latin typeface="Raleway"/>
          <a:ea typeface="Raleway"/>
          <a:cs typeface="Raleway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90B596-A5E4-44F8-9057-A7053C492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3F9F4A-724E-407B-BC5F-035E37B96D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C7165-8150-4B6D-A787-31DECC9C27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A4676-C775-4A9D-84B7-D7DE272C5946}" type="datetime1">
              <a:rPr lang="en-US" smtClean="0"/>
              <a:t>5/7/2022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7EC41-FF6A-47D1-B00D-49925E283A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72548F-8131-48E3-8A09-3DABDA1A2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120EA-F18B-4FB9-8EC3-9461E87854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598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</p:sldLayoutIdLst>
  <p:transition spd="med">
    <p:pull/>
  </p:transition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F37DD49-9C2A-49B3-9830-3D91326206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3" r="54629" b="1"/>
          <a:stretch/>
        </p:blipFill>
        <p:spPr>
          <a:xfrm>
            <a:off x="130174" y="3694"/>
            <a:ext cx="6337738" cy="51434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11B3E4-FD4F-4266-ADDC-D7141DDBA4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093"/>
          <a:stretch/>
        </p:blipFill>
        <p:spPr>
          <a:xfrm>
            <a:off x="4669498" y="-1844"/>
            <a:ext cx="4472089" cy="51435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5885" y="477562"/>
            <a:ext cx="7248826" cy="2927525"/>
          </a:xfrm>
        </p:spPr>
        <p:txBody>
          <a:bodyPr vert="horz" lIns="68580" tIns="34290" rIns="68580" bIns="34290" rtlCol="0" anchor="b" anchorCtr="0">
            <a:normAutofit/>
          </a:bodyPr>
          <a:lstStyle/>
          <a:p>
            <a:pPr>
              <a:spcBef>
                <a:spcPct val="0"/>
              </a:spcBef>
            </a:pPr>
            <a:r>
              <a:rPr lang="en-US" sz="3300" b="1" kern="1200" dirty="0">
                <a:latin typeface="+mj-lt"/>
                <a:ea typeface="+mj-ea"/>
                <a:cs typeface="+mj-cs"/>
              </a:rPr>
              <a:t>WELCOME: Thoughts and Discussion Regarding Culture in M&amp;A’s</a:t>
            </a:r>
            <a:br>
              <a:rPr lang="en-US" sz="3300" i="1" kern="1200" dirty="0">
                <a:latin typeface="+mj-lt"/>
                <a:ea typeface="+mj-ea"/>
                <a:cs typeface="+mj-cs"/>
              </a:rPr>
            </a:br>
            <a:r>
              <a:rPr lang="en-US" sz="1800" b="1" i="1" kern="1200" dirty="0">
                <a:latin typeface="+mj-lt"/>
                <a:ea typeface="+mj-ea"/>
                <a:cs typeface="+mj-cs"/>
              </a:rPr>
              <a:t>Bryan Adkins, CEO</a:t>
            </a:r>
            <a:br>
              <a:rPr lang="en-US" sz="1800" i="1" kern="1200" dirty="0">
                <a:latin typeface="+mj-lt"/>
                <a:ea typeface="+mj-ea"/>
                <a:cs typeface="+mj-cs"/>
              </a:rPr>
            </a:br>
            <a:r>
              <a:rPr lang="en-US" sz="1800" i="1" kern="1200" dirty="0">
                <a:latin typeface="+mj-lt"/>
                <a:ea typeface="+mj-ea"/>
                <a:cs typeface="+mj-cs"/>
              </a:rPr>
              <a:t>badkins@denisonculture.com</a:t>
            </a:r>
            <a:br>
              <a:rPr lang="en-US" sz="1800" i="1" kern="1200" dirty="0">
                <a:latin typeface="+mj-lt"/>
                <a:ea typeface="+mj-ea"/>
                <a:cs typeface="+mj-cs"/>
              </a:rPr>
            </a:br>
            <a:endParaRPr lang="en-US" sz="1800" kern="12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392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260C2-BCB4-4C22-B6CB-ABA82AFCB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665603">
              <a:defRPr/>
            </a:pPr>
            <a:r>
              <a:rPr lang="en-US" sz="3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Agenda</a:t>
            </a:r>
          </a:p>
        </p:txBody>
      </p:sp>
      <p:pic>
        <p:nvPicPr>
          <p:cNvPr id="13" name="Content Placeholder 3" descr="5.1.png">
            <a:extLst>
              <a:ext uri="{FF2B5EF4-FFF2-40B4-BE49-F238E27FC236}">
                <a16:creationId xmlns:a16="http://schemas.microsoft.com/office/drawing/2014/main" id="{5C0AB32E-A857-43C7-BD8D-08BFA12C29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63" b="-183"/>
          <a:stretch>
            <a:fillRect/>
          </a:stretch>
        </p:blipFill>
        <p:spPr bwMode="auto">
          <a:xfrm>
            <a:off x="3068241" y="1293020"/>
            <a:ext cx="3007519" cy="2823751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511BE2-80FD-4D5F-9AAA-0D0E074D19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62773" y="6491819"/>
            <a:ext cx="50716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A4FE75-E25D-7A41-8670-1437E3354277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 descr="Web of wires connecting pins">
            <a:extLst>
              <a:ext uri="{FF2B5EF4-FFF2-40B4-BE49-F238E27FC236}">
                <a16:creationId xmlns:a16="http://schemas.microsoft.com/office/drawing/2014/main" id="{79F85A71-809C-472E-A2E2-2C90F629EE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64" b="7864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658B020-FC89-4026-9F34-D584B389370F}"/>
              </a:ext>
            </a:extLst>
          </p:cNvPr>
          <p:cNvSpPr/>
          <p:nvPr/>
        </p:nvSpPr>
        <p:spPr>
          <a:xfrm>
            <a:off x="0" y="0"/>
            <a:ext cx="9144001" cy="5143499"/>
          </a:xfrm>
          <a:prstGeom prst="rect">
            <a:avLst/>
          </a:prstGeom>
          <a:solidFill>
            <a:srgbClr val="0D0D0D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71EDFC-37CC-4D1B-88E5-817039F134AF}"/>
              </a:ext>
            </a:extLst>
          </p:cNvPr>
          <p:cNvSpPr txBox="1"/>
          <p:nvPr/>
        </p:nvSpPr>
        <p:spPr>
          <a:xfrm>
            <a:off x="598140" y="716601"/>
            <a:ext cx="79477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0" i="0" u="none" strike="noStrike" baseline="0" dirty="0">
                <a:solidFill>
                  <a:schemeClr val="bg1"/>
                </a:solidFill>
                <a:latin typeface="Raleway" panose="020B0503030101060003" pitchFamily="34" charset="0"/>
                <a:cs typeface="Arial" panose="020B0604020202020204" pitchFamily="34" charset="0"/>
              </a:rPr>
              <a:t>Questions &amp; Discussion</a:t>
            </a:r>
            <a:endParaRPr lang="en-US" sz="4000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pic>
        <p:nvPicPr>
          <p:cNvPr id="11" name="Picture 10" descr="Logo, icon&#10;&#10;Description automatically generated">
            <a:extLst>
              <a:ext uri="{FF2B5EF4-FFF2-40B4-BE49-F238E27FC236}">
                <a16:creationId xmlns:a16="http://schemas.microsoft.com/office/drawing/2014/main" id="{15C5C173-9EFC-48F8-B35B-9617360A2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4158" y="240241"/>
            <a:ext cx="1318948" cy="426652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6B55307F-0373-7B9A-615F-6899CAC5ADA1}"/>
              </a:ext>
            </a:extLst>
          </p:cNvPr>
          <p:cNvSpPr/>
          <p:nvPr/>
        </p:nvSpPr>
        <p:spPr>
          <a:xfrm>
            <a:off x="3408886" y="1690769"/>
            <a:ext cx="2463214" cy="2235572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59647A"/>
                </a:solidFill>
              </a:rPr>
              <a:t>Impact of more virtual/hybrid work environments on M&amp;A integration?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76A47FD6-F591-2ADE-BC90-77DF266EFEC8}"/>
              </a:ext>
            </a:extLst>
          </p:cNvPr>
          <p:cNvSpPr/>
          <p:nvPr/>
        </p:nvSpPr>
        <p:spPr>
          <a:xfrm>
            <a:off x="516357" y="2139536"/>
            <a:ext cx="2503886" cy="2275272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59647A"/>
                </a:solidFill>
              </a:rPr>
              <a:t>When and how do you make culture more explicit?</a:t>
            </a: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BE1A090B-E682-ED8B-C600-355273016F07}"/>
              </a:ext>
            </a:extLst>
          </p:cNvPr>
          <p:cNvSpPr/>
          <p:nvPr/>
        </p:nvSpPr>
        <p:spPr>
          <a:xfrm>
            <a:off x="6278143" y="2087501"/>
            <a:ext cx="2366900" cy="2235573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59647A"/>
                </a:solidFill>
              </a:rPr>
              <a:t>Being explicit about…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9647A"/>
                </a:solidFill>
              </a:rPr>
              <a:t>Goal clarity &amp; Accountability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9647A"/>
                </a:solidFill>
              </a:rPr>
              <a:t>Collaboration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9647A"/>
                </a:solidFill>
              </a:rPr>
              <a:t>Trust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9647A"/>
                </a:solidFill>
              </a:rPr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169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Businessperson presenting in boardroom">
            <a:extLst>
              <a:ext uri="{FF2B5EF4-FFF2-40B4-BE49-F238E27FC236}">
                <a16:creationId xmlns:a16="http://schemas.microsoft.com/office/drawing/2014/main" id="{E99E116C-EF54-43BC-A71A-FD68F4DD0B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872" r="7872"/>
          <a:stretch/>
        </p:blipFill>
        <p:spPr>
          <a:xfrm>
            <a:off x="3987800" y="889000"/>
            <a:ext cx="5207000" cy="4254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6BE0E4-0A38-AF73-42C5-114176393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640" y="63107"/>
            <a:ext cx="7065046" cy="828213"/>
          </a:xfrm>
        </p:spPr>
        <p:txBody>
          <a:bodyPr/>
          <a:lstStyle/>
          <a:p>
            <a:r>
              <a:rPr lang="en-US" dirty="0"/>
              <a:t>Some Context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9E6B4F-7184-4C39-8E39-E1CD90503B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-337" y="993775"/>
            <a:ext cx="3987800" cy="3875088"/>
          </a:xfrm>
        </p:spPr>
        <p:txBody>
          <a:bodyPr vert="horz" lIns="68580" tIns="34290" rIns="68580" bIns="3429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altLang="en-US" sz="18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M&amp;A activity hit new heights in 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 the pandemic, M&amp;A activity persevered, though deals generally took longer to close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altLang="en-US" sz="18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 shift was noted from a seller to buyer market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in what is described as strategic buyers (vs. financial)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altLang="en-US" sz="18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Uncertainties in market </a:t>
            </a:r>
            <a:r>
              <a:rPr lang="en-US" alt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driving more emphasis on due diligence</a:t>
            </a:r>
          </a:p>
          <a:p>
            <a:pPr marL="633222" lvl="2" indent="-285750">
              <a:buFont typeface="Arial" panose="020B0604020202020204" pitchFamily="34" charset="0"/>
              <a:buChar char="•"/>
            </a:pP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Supply chains</a:t>
            </a:r>
          </a:p>
          <a:p>
            <a:pPr marL="633222" lvl="2" indent="-285750"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</a:p>
          <a:p>
            <a:pPr marL="633222" lvl="2" indent="-285750">
              <a:buFont typeface="Arial" panose="020B0604020202020204" pitchFamily="34" charset="0"/>
              <a:buChar char="•"/>
            </a:pP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Business Model</a:t>
            </a:r>
          </a:p>
          <a:p>
            <a:pPr marL="633222" lvl="2" indent="-285750">
              <a:buFont typeface="Arial" panose="020B0604020202020204" pitchFamily="34" charset="0"/>
              <a:buChar char="•"/>
            </a:pP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and yes…CULTURE</a:t>
            </a:r>
          </a:p>
          <a:p>
            <a:pPr indent="0"/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/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FED0B0-16F2-4F29-81AD-1DD91A35201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-152737" y="4894263"/>
            <a:ext cx="381000" cy="274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>
              <a:spcAft>
                <a:spcPts val="450"/>
              </a:spcAft>
              <a:defRPr/>
            </a:pPr>
            <a:fld id="{F7A4FE75-E25D-7A41-8670-1437E3354277}" type="slidenum">
              <a:rPr lang="en-US" smtClean="0"/>
              <a:pPr/>
              <a:t>2</a:t>
            </a:fld>
            <a:endParaRPr lang="en-US" sz="9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13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8F34525-219D-C376-9F09-75873F5FFB45}"/>
              </a:ext>
            </a:extLst>
          </p:cNvPr>
          <p:cNvGrpSpPr/>
          <p:nvPr/>
        </p:nvGrpSpPr>
        <p:grpSpPr>
          <a:xfrm>
            <a:off x="3465112" y="968535"/>
            <a:ext cx="5678888" cy="4163220"/>
            <a:chOff x="3530600" y="905672"/>
            <a:chExt cx="5678888" cy="4163220"/>
          </a:xfrm>
        </p:grpSpPr>
        <p:pic>
          <p:nvPicPr>
            <p:cNvPr id="6" name="Picture 15" descr="7.4.png">
              <a:extLst>
                <a:ext uri="{FF2B5EF4-FFF2-40B4-BE49-F238E27FC236}">
                  <a16:creationId xmlns:a16="http://schemas.microsoft.com/office/drawing/2014/main" id="{8F1FEA3C-05D9-15C5-3EF2-C9356E5CB8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299" b="-2"/>
            <a:stretch>
              <a:fillRect/>
            </a:stretch>
          </p:blipFill>
          <p:spPr bwMode="auto">
            <a:xfrm>
              <a:off x="4168469" y="1024309"/>
              <a:ext cx="5041019" cy="3893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63E813F-735C-85CD-CA8C-731D5A8CCE13}"/>
                </a:ext>
              </a:extLst>
            </p:cNvPr>
            <p:cNvSpPr txBox="1"/>
            <p:nvPr/>
          </p:nvSpPr>
          <p:spPr>
            <a:xfrm>
              <a:off x="5765800" y="905672"/>
              <a:ext cx="1611004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/>
                <a:t>Sales Growth</a:t>
              </a:r>
            </a:p>
            <a:p>
              <a:pPr algn="ctr"/>
              <a:r>
                <a:rPr lang="en-US" sz="1100" dirty="0"/>
                <a:t>Market Share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AB2356D-28DC-926F-04FC-9280BC995C14}"/>
                </a:ext>
              </a:extLst>
            </p:cNvPr>
            <p:cNvSpPr txBox="1"/>
            <p:nvPr/>
          </p:nvSpPr>
          <p:spPr>
            <a:xfrm>
              <a:off x="8143737" y="2631959"/>
              <a:ext cx="1064778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/>
                <a:t>Financial Performance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7DBE245-9F83-4D5F-1232-9509615E1285}"/>
                </a:ext>
              </a:extLst>
            </p:cNvPr>
            <p:cNvSpPr txBox="1"/>
            <p:nvPr/>
          </p:nvSpPr>
          <p:spPr>
            <a:xfrm>
              <a:off x="5816600" y="4468728"/>
              <a:ext cx="1611004" cy="6001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/>
                <a:t>Quality</a:t>
              </a:r>
            </a:p>
            <a:p>
              <a:pPr algn="ctr"/>
              <a:r>
                <a:rPr lang="en-US" sz="1100" dirty="0"/>
                <a:t>Employee Satisfaction &amp; Engagement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FAB19E6-F058-FCD6-67CC-979B4E8229EC}"/>
                </a:ext>
              </a:extLst>
            </p:cNvPr>
            <p:cNvSpPr txBox="1"/>
            <p:nvPr/>
          </p:nvSpPr>
          <p:spPr>
            <a:xfrm>
              <a:off x="3530600" y="2619258"/>
              <a:ext cx="1611004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/>
                <a:t>Innovation</a:t>
              </a:r>
            </a:p>
            <a:p>
              <a:pPr algn="ctr"/>
              <a:r>
                <a:rPr lang="en-US" sz="1100" dirty="0"/>
                <a:t>Customer Satisfaction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458" y="90827"/>
            <a:ext cx="7065046" cy="828213"/>
          </a:xfrm>
        </p:spPr>
        <p:txBody>
          <a:bodyPr>
            <a:noAutofit/>
          </a:bodyPr>
          <a:lstStyle/>
          <a:p>
            <a:r>
              <a:rPr lang="en-US" sz="2400" dirty="0">
                <a:latin typeface="Raleway" pitchFamily="2" charset="0"/>
                <a:ea typeface="Verdana" panose="020B0604030504040204" pitchFamily="34" charset="0"/>
                <a:cs typeface="Verdana" panose="020B0604030504040204" pitchFamily="34" charset="0"/>
              </a:rPr>
              <a:t>A Few Fundamental Recommendations</a:t>
            </a:r>
            <a:endParaRPr lang="en-US" sz="2000" dirty="0">
              <a:latin typeface="Raleway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47788" y="4923430"/>
            <a:ext cx="1719547" cy="143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6638" y="968535"/>
            <a:ext cx="3734815" cy="396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defTabSz="514230">
              <a:spcBef>
                <a:spcPct val="20000"/>
              </a:spcBef>
              <a:spcAft>
                <a:spcPts val="338"/>
              </a:spcAft>
              <a:buClr>
                <a:schemeClr val="accent1"/>
              </a:buClr>
              <a:buFont typeface="+mj-lt"/>
              <a:buAutoNum type="arabicPeriod"/>
              <a:defRPr/>
            </a:pPr>
            <a:r>
              <a:rPr lang="en-US" altLang="en-US" sz="1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on areas of consequence</a:t>
            </a:r>
            <a:r>
              <a:rPr lang="en-US" alt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>
                <a:solidFill>
                  <a:srgbClr val="5964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Practices, habits and behaviors that impact performance</a:t>
            </a:r>
          </a:p>
          <a:p>
            <a:pPr marL="257175" indent="-257175" defTabSz="514230">
              <a:spcBef>
                <a:spcPct val="20000"/>
              </a:spcBef>
              <a:spcAft>
                <a:spcPts val="338"/>
              </a:spcAft>
              <a:buClr>
                <a:schemeClr val="accent1"/>
              </a:buClr>
              <a:buFont typeface="+mj-lt"/>
              <a:buAutoNum type="arabicPeriod"/>
              <a:defRPr/>
            </a:pPr>
            <a:r>
              <a:rPr lang="en-US" altLang="en-US" sz="1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data is better than less</a:t>
            </a:r>
            <a:r>
              <a:rPr lang="en-US" alt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altLang="en-US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>
                <a:solidFill>
                  <a:srgbClr val="5964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Seek to understand both the practices/habits developed over time AND the associated underlying beliefs and assumptions</a:t>
            </a:r>
          </a:p>
          <a:p>
            <a:pPr marL="257175" indent="-257175" defTabSz="514230">
              <a:spcBef>
                <a:spcPct val="20000"/>
              </a:spcBef>
              <a:spcAft>
                <a:spcPts val="338"/>
              </a:spcAft>
              <a:buClr>
                <a:schemeClr val="accent1"/>
              </a:buClr>
              <a:buFont typeface="+mj-lt"/>
              <a:buAutoNum type="arabicPeriod"/>
              <a:defRPr/>
            </a:pPr>
            <a:r>
              <a:rPr lang="en-US" altLang="en-US" sz="1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Try to clarify the level of integration expected </a:t>
            </a:r>
            <a:r>
              <a:rPr lang="en-US" altLang="en-US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alt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>
                <a:solidFill>
                  <a:srgbClr val="5964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use a model </a:t>
            </a:r>
            <a:r>
              <a:rPr lang="en-US" altLang="en-US" sz="1200" i="1" dirty="0">
                <a:solidFill>
                  <a:srgbClr val="5964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(Mirvis &amp; Marks) </a:t>
            </a:r>
            <a:r>
              <a:rPr lang="en-US" altLang="en-US" sz="1600" dirty="0">
                <a:solidFill>
                  <a:srgbClr val="5964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understand whether leaders see the integration as an absorption, stand-alone, best-of-both, transformational, or reverse merger</a:t>
            </a:r>
          </a:p>
        </p:txBody>
      </p:sp>
    </p:spTree>
    <p:extLst>
      <p:ext uri="{BB962C8B-B14F-4D97-AF65-F5344CB8AC3E}">
        <p14:creationId xmlns:p14="http://schemas.microsoft.com/office/powerpoint/2010/main" val="44717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260C2-BCB4-4C22-B6CB-ABA82AFCB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665603">
              <a:defRPr/>
            </a:pPr>
            <a:r>
              <a:rPr lang="en-US" sz="2800" dirty="0">
                <a:latin typeface="Raleway" panose="020B0503030101060003" pitchFamily="34" charset="0"/>
                <a:ea typeface="+mj-ea"/>
                <a:cs typeface="+mj-cs"/>
              </a:rPr>
              <a:t>Culture: Being Intentional &amp; Explicit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5BCE4DF-ECA6-4232-4173-E5D9785A5AA1}"/>
              </a:ext>
            </a:extLst>
          </p:cNvPr>
          <p:cNvSpPr/>
          <p:nvPr/>
        </p:nvSpPr>
        <p:spPr>
          <a:xfrm>
            <a:off x="30192" y="1146774"/>
            <a:ext cx="243049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14230">
              <a:spcBef>
                <a:spcPct val="20000"/>
              </a:spcBef>
              <a:spcAft>
                <a:spcPts val="338"/>
              </a:spcAft>
              <a:buClr>
                <a:schemeClr val="accent1"/>
              </a:buClr>
              <a:defRPr/>
            </a:pPr>
            <a:r>
              <a:rPr lang="en-US" altLang="en-US" sz="2400" dirty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effective development and sustainment of Culture requires intention, and the ability to make </a:t>
            </a:r>
            <a:r>
              <a:rPr lang="en-US" altLang="en-US" sz="2400" i="1" dirty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explicit</a:t>
            </a:r>
            <a:r>
              <a:rPr lang="en-US" altLang="en-US" sz="2400" dirty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what is too often </a:t>
            </a:r>
            <a:r>
              <a:rPr lang="en-US" altLang="en-US" sz="2400" i="1" dirty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implicit</a:t>
            </a:r>
            <a:endParaRPr lang="en-US" altLang="en-US" sz="2400" dirty="0">
              <a:solidFill>
                <a:schemeClr val="tx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New picture">
            <a:extLst>
              <a:ext uri="{FF2B5EF4-FFF2-40B4-BE49-F238E27FC236}">
                <a16:creationId xmlns:a16="http://schemas.microsoft.com/office/drawing/2014/main" id="{530AF4CE-367C-32F1-ABC3-ED6FA267CD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305791" y="1040510"/>
            <a:ext cx="3953832" cy="399818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946900E-4E89-012B-E3A3-211568D44841}"/>
              </a:ext>
            </a:extLst>
          </p:cNvPr>
          <p:cNvSpPr/>
          <p:nvPr/>
        </p:nvSpPr>
        <p:spPr>
          <a:xfrm>
            <a:off x="6259623" y="891320"/>
            <a:ext cx="2884377" cy="42965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514230">
              <a:spcBef>
                <a:spcPct val="20000"/>
              </a:spcBef>
              <a:spcAft>
                <a:spcPts val="338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is a strong goal orientation, though more could be done to link the goals to the strategies and vision. Emphasis is more short-term. </a:t>
            </a:r>
          </a:p>
          <a:p>
            <a:pPr marL="285750" indent="-285750" defTabSz="514230">
              <a:spcBef>
                <a:spcPct val="20000"/>
              </a:spcBef>
              <a:spcAft>
                <a:spcPts val="338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Collaboration within and across teams is emphasized – it is critical to be seen as a team player. </a:t>
            </a:r>
          </a:p>
          <a:p>
            <a:pPr marL="285750" indent="-285750" defTabSz="514230">
              <a:spcBef>
                <a:spcPct val="20000"/>
              </a:spcBef>
              <a:spcAft>
                <a:spcPts val="338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core values, however they are rarely talked about or reinforced. </a:t>
            </a:r>
          </a:p>
          <a:p>
            <a:pPr marL="285750" indent="-285750" defTabSz="514230">
              <a:spcBef>
                <a:spcPct val="20000"/>
              </a:spcBef>
              <a:spcAft>
                <a:spcPts val="338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of the workforce is not the highest priority.</a:t>
            </a:r>
          </a:p>
          <a:p>
            <a:pPr marL="285750" indent="-285750" defTabSz="514230">
              <a:spcBef>
                <a:spcPct val="20000"/>
              </a:spcBef>
              <a:spcAft>
                <a:spcPts val="338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customer perspective is not very well understood or considered as decisions are made.</a:t>
            </a:r>
          </a:p>
        </p:txBody>
      </p:sp>
    </p:spTree>
    <p:extLst>
      <p:ext uri="{BB962C8B-B14F-4D97-AF65-F5344CB8AC3E}">
        <p14:creationId xmlns:p14="http://schemas.microsoft.com/office/powerpoint/2010/main" val="184224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260C2-BCB4-4C22-B6CB-ABA82AFCB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665603">
              <a:defRPr/>
            </a:pPr>
            <a:r>
              <a:rPr lang="en-US" sz="3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Agenda</a:t>
            </a:r>
          </a:p>
        </p:txBody>
      </p:sp>
      <p:pic>
        <p:nvPicPr>
          <p:cNvPr id="13" name="Content Placeholder 3" descr="5.1.png">
            <a:extLst>
              <a:ext uri="{FF2B5EF4-FFF2-40B4-BE49-F238E27FC236}">
                <a16:creationId xmlns:a16="http://schemas.microsoft.com/office/drawing/2014/main" id="{5C0AB32E-A857-43C7-BD8D-08BFA12C29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63" b="-183"/>
          <a:stretch>
            <a:fillRect/>
          </a:stretch>
        </p:blipFill>
        <p:spPr bwMode="auto">
          <a:xfrm>
            <a:off x="3068241" y="1293020"/>
            <a:ext cx="3007519" cy="2823751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511BE2-80FD-4D5F-9AAA-0D0E074D19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62773" y="6491819"/>
            <a:ext cx="50716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A4FE75-E25D-7A41-8670-1437E3354277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 descr="People in a meeting">
            <a:extLst>
              <a:ext uri="{FF2B5EF4-FFF2-40B4-BE49-F238E27FC236}">
                <a16:creationId xmlns:a16="http://schemas.microsoft.com/office/drawing/2014/main" id="{79F85A71-809C-472E-A2E2-2C90F629EE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13" b="7813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658B020-FC89-4026-9F34-D584B389370F}"/>
              </a:ext>
            </a:extLst>
          </p:cNvPr>
          <p:cNvSpPr/>
          <p:nvPr/>
        </p:nvSpPr>
        <p:spPr>
          <a:xfrm>
            <a:off x="0" y="3538964"/>
            <a:ext cx="9144001" cy="1364492"/>
          </a:xfrm>
          <a:prstGeom prst="rect">
            <a:avLst/>
          </a:prstGeom>
          <a:solidFill>
            <a:srgbClr val="0D0D0D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71EDFC-37CC-4D1B-88E5-817039F134AF}"/>
              </a:ext>
            </a:extLst>
          </p:cNvPr>
          <p:cNvSpPr txBox="1"/>
          <p:nvPr/>
        </p:nvSpPr>
        <p:spPr>
          <a:xfrm>
            <a:off x="1946057" y="3744156"/>
            <a:ext cx="52518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Raleway" panose="020B0503030101060003" pitchFamily="34" charset="0"/>
              </a:rPr>
              <a:t>M&amp;A Integration: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Raleway" panose="020B0503030101060003" pitchFamily="34" charset="0"/>
              </a:rPr>
              <a:t>Understanding the Potential</a:t>
            </a:r>
            <a:endParaRPr lang="en-US" sz="2400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pic>
        <p:nvPicPr>
          <p:cNvPr id="11" name="Picture 10" descr="Logo, icon&#10;&#10;Description automatically generated">
            <a:extLst>
              <a:ext uri="{FF2B5EF4-FFF2-40B4-BE49-F238E27FC236}">
                <a16:creationId xmlns:a16="http://schemas.microsoft.com/office/drawing/2014/main" id="{15C5C173-9EFC-48F8-B35B-9617360A2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4158" y="240241"/>
            <a:ext cx="1318948" cy="42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31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Raleway" pitchFamily="2" charset="0"/>
                <a:ea typeface="Verdana" panose="020B0604030504040204" pitchFamily="34" charset="0"/>
                <a:cs typeface="Verdana" panose="020B0604030504040204" pitchFamily="34" charset="0"/>
              </a:rPr>
              <a:t>Identifying Potential…</a:t>
            </a:r>
            <a:endParaRPr lang="en-US" sz="2400" dirty="0">
              <a:latin typeface="Raleway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47788" y="4923430"/>
            <a:ext cx="1719547" cy="143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0076" y="1059869"/>
            <a:ext cx="5288942" cy="3607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defTabSz="514230">
              <a:spcBef>
                <a:spcPct val="20000"/>
              </a:spcBef>
              <a:spcAft>
                <a:spcPts val="338"/>
              </a:spcAft>
              <a:buClr>
                <a:schemeClr val="accent1"/>
              </a:buClr>
              <a:buFont typeface="+mj-lt"/>
              <a:buAutoNum type="arabicPeriod"/>
              <a:defRPr/>
            </a:pPr>
            <a:r>
              <a:rPr lang="en-US" altLang="en-US" sz="18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Areas of Leverage</a:t>
            </a:r>
            <a:r>
              <a:rPr lang="en-US" alt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en-US" alt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>
                <a:solidFill>
                  <a:srgbClr val="5964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Cultural areas that both organizations seem to value and demonstrate</a:t>
            </a:r>
          </a:p>
          <a:p>
            <a:pPr marL="257175" indent="-257175" defTabSz="514230">
              <a:spcBef>
                <a:spcPct val="20000"/>
              </a:spcBef>
              <a:spcAft>
                <a:spcPts val="338"/>
              </a:spcAft>
              <a:buClr>
                <a:schemeClr val="accent1"/>
              </a:buClr>
              <a:buFont typeface="+mj-lt"/>
              <a:buAutoNum type="arabicPeriod"/>
              <a:defRPr/>
            </a:pPr>
            <a:endParaRPr lang="en-US" altLang="en-US" sz="1800" dirty="0">
              <a:solidFill>
                <a:srgbClr val="59647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defTabSz="514230">
              <a:spcBef>
                <a:spcPct val="20000"/>
              </a:spcBef>
              <a:spcAft>
                <a:spcPts val="338"/>
              </a:spcAft>
              <a:buClr>
                <a:schemeClr val="accent1"/>
              </a:buClr>
              <a:buFont typeface="+mj-lt"/>
              <a:buAutoNum type="arabicPeriod"/>
              <a:defRPr/>
            </a:pPr>
            <a:r>
              <a:rPr lang="en-US" altLang="en-US" sz="18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Practices</a:t>
            </a:r>
            <a:r>
              <a:rPr lang="en-US" alt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altLang="en-US" sz="1800" dirty="0">
                <a:solidFill>
                  <a:srgbClr val="5964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Cultural strengths that one organization has that are missing or underutilized by the other organization – that can be captured and shared</a:t>
            </a:r>
          </a:p>
          <a:p>
            <a:pPr defTabSz="514230">
              <a:spcBef>
                <a:spcPct val="20000"/>
              </a:spcBef>
              <a:spcAft>
                <a:spcPts val="338"/>
              </a:spcAft>
              <a:buClr>
                <a:schemeClr val="accent1"/>
              </a:buClr>
              <a:defRPr/>
            </a:pPr>
            <a:endParaRPr lang="en-US" altLang="en-US" sz="800" dirty="0">
              <a:solidFill>
                <a:srgbClr val="59647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defTabSz="514230">
              <a:spcBef>
                <a:spcPct val="20000"/>
              </a:spcBef>
              <a:spcAft>
                <a:spcPts val="338"/>
              </a:spcAft>
              <a:buClr>
                <a:schemeClr val="accent1"/>
              </a:buClr>
              <a:defRPr/>
            </a:pPr>
            <a:r>
              <a:rPr lang="en-US" altLang="en-US" sz="1800" b="1" i="1" dirty="0">
                <a:solidFill>
                  <a:srgbClr val="5964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altLang="en-US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Areas of Weakness </a:t>
            </a:r>
            <a:r>
              <a:rPr lang="en-US" alt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altLang="en-US" sz="1800" dirty="0">
                <a:solidFill>
                  <a:srgbClr val="5964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Cultural areas where neither organization has demonstrated capabilities today, and that need mutual development to maximize performance</a:t>
            </a:r>
          </a:p>
        </p:txBody>
      </p:sp>
      <p:pic>
        <p:nvPicPr>
          <p:cNvPr id="1026" name="Picture 2" descr="Things In Common">
            <a:extLst>
              <a:ext uri="{FF2B5EF4-FFF2-40B4-BE49-F238E27FC236}">
                <a16:creationId xmlns:a16="http://schemas.microsoft.com/office/drawing/2014/main" id="{B5956558-C120-3902-BC6C-77D210D53B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" t="8366" r="3944" b="15537"/>
          <a:stretch/>
        </p:blipFill>
        <p:spPr bwMode="auto">
          <a:xfrm>
            <a:off x="5605132" y="714833"/>
            <a:ext cx="2368974" cy="114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8,689 Best Practice Stock Photos and Images - 123RF">
            <a:extLst>
              <a:ext uri="{FF2B5EF4-FFF2-40B4-BE49-F238E27FC236}">
                <a16:creationId xmlns:a16="http://schemas.microsoft.com/office/drawing/2014/main" id="{50FF914D-CFA8-0618-4A1C-0473E980B9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97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1" t="21032" r="9704" b="21506"/>
          <a:stretch/>
        </p:blipFill>
        <p:spPr bwMode="auto">
          <a:xfrm>
            <a:off x="5624418" y="2122174"/>
            <a:ext cx="2171794" cy="123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hy Construction Contractors Should Focus on Strengths Not Weaknesses | For  Construction Pros">
            <a:extLst>
              <a:ext uri="{FF2B5EF4-FFF2-40B4-BE49-F238E27FC236}">
                <a16:creationId xmlns:a16="http://schemas.microsoft.com/office/drawing/2014/main" id="{B9205E90-188A-F95A-AB5A-70FE6DC63D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8934" b="14957"/>
          <a:stretch/>
        </p:blipFill>
        <p:spPr bwMode="auto">
          <a:xfrm>
            <a:off x="5902324" y="3618491"/>
            <a:ext cx="1893888" cy="140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81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New picture">
            <a:extLst>
              <a:ext uri="{FF2B5EF4-FFF2-40B4-BE49-F238E27FC236}">
                <a16:creationId xmlns:a16="http://schemas.microsoft.com/office/drawing/2014/main" id="{C1506609-7D8E-EA7B-CC0D-C74523BFB5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646343" y="1405642"/>
            <a:ext cx="3180178" cy="3139525"/>
          </a:xfrm>
          <a:prstGeom prst="rect">
            <a:avLst/>
          </a:prstGeom>
        </p:spPr>
      </p:pic>
      <p:pic>
        <p:nvPicPr>
          <p:cNvPr id="24" name="New picture">
            <a:extLst>
              <a:ext uri="{FF2B5EF4-FFF2-40B4-BE49-F238E27FC236}">
                <a16:creationId xmlns:a16="http://schemas.microsoft.com/office/drawing/2014/main" id="{40A025A8-A0DA-1DB8-9150-00AEDF32E83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871629" y="1405643"/>
            <a:ext cx="3180178" cy="31395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Raleway" pitchFamily="2" charset="0"/>
                <a:ea typeface="Verdana" panose="020B0604030504040204" pitchFamily="34" charset="0"/>
                <a:cs typeface="Verdana" panose="020B0604030504040204" pitchFamily="34" charset="0"/>
              </a:rPr>
              <a:t>Potential Leverage</a:t>
            </a:r>
          </a:p>
        </p:txBody>
      </p:sp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3352980" y="1149086"/>
            <a:ext cx="1921217" cy="28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647A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/>
                <a:sym typeface="Arial"/>
              </a:rPr>
              <a:t>ABC Co.</a:t>
            </a:r>
          </a:p>
        </p:txBody>
      </p:sp>
      <p:sp>
        <p:nvSpPr>
          <p:cNvPr id="21" name="Notched Right Arrow 20"/>
          <p:cNvSpPr/>
          <p:nvPr/>
        </p:nvSpPr>
        <p:spPr>
          <a:xfrm rot="19445806">
            <a:off x="2944372" y="3898747"/>
            <a:ext cx="345232" cy="264394"/>
          </a:xfrm>
          <a:prstGeom prst="notchedRightArrow">
            <a:avLst/>
          </a:prstGeom>
          <a:solidFill>
            <a:schemeClr val="tx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0" name="TextBox 4"/>
          <p:cNvSpPr txBox="1">
            <a:spLocks noChangeArrowheads="1"/>
          </p:cNvSpPr>
          <p:nvPr/>
        </p:nvSpPr>
        <p:spPr bwMode="auto">
          <a:xfrm>
            <a:off x="6642130" y="1157665"/>
            <a:ext cx="1829724" cy="265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647A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/>
                <a:sym typeface="Arial"/>
              </a:rPr>
              <a:t>XYZ Co.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F62D163-CC5D-4B9C-B962-D24F5337A6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5397" y="1157665"/>
            <a:ext cx="2370610" cy="375728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700" dirty="0"/>
              <a:t>The areas noted reflect </a:t>
            </a:r>
            <a:r>
              <a:rPr lang="en-US" sz="1700" b="1" dirty="0"/>
              <a:t>mutual strengths (</a:t>
            </a:r>
            <a:r>
              <a:rPr lang="en-US" sz="1700" dirty="0">
                <a:solidFill>
                  <a:srgbClr val="679E4D"/>
                </a:solidFill>
              </a:rPr>
              <a:t>Team Orientation</a:t>
            </a:r>
            <a:r>
              <a:rPr lang="en-US" sz="1700" dirty="0"/>
              <a:t>, </a:t>
            </a:r>
            <a:r>
              <a:rPr lang="en-US" sz="1700" dirty="0">
                <a:solidFill>
                  <a:srgbClr val="FFC000"/>
                </a:solidFill>
              </a:rPr>
              <a:t>Agreement</a:t>
            </a:r>
            <a:r>
              <a:rPr lang="en-US" sz="1700" dirty="0"/>
              <a:t> and </a:t>
            </a:r>
            <a:r>
              <a:rPr lang="en-US" sz="1700" dirty="0">
                <a:solidFill>
                  <a:srgbClr val="C00000"/>
                </a:solidFill>
              </a:rPr>
              <a:t>Vision</a:t>
            </a:r>
            <a:r>
              <a:rPr lang="en-US" sz="1700" b="1" dirty="0"/>
              <a:t>).</a:t>
            </a:r>
            <a:r>
              <a:rPr lang="en-US" sz="1700" dirty="0"/>
              <a:t> 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700" dirty="0"/>
              <a:t>Neither organization needs to convince the other that these are important. 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700" dirty="0"/>
              <a:t>However, because they are strengths, they will be valued, and any change to </a:t>
            </a:r>
            <a:r>
              <a:rPr lang="en-US" sz="1700" u="sng" dirty="0"/>
              <a:t>how</a:t>
            </a:r>
            <a:r>
              <a:rPr lang="en-US" sz="1700" dirty="0"/>
              <a:t> these are practiced will need to be introduced and executed with care.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endParaRPr lang="en-US" sz="1200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200" b="1" dirty="0"/>
          </a:p>
        </p:txBody>
      </p:sp>
      <p:sp>
        <p:nvSpPr>
          <p:cNvPr id="26" name="Notched Right Arrow 37">
            <a:extLst>
              <a:ext uri="{FF2B5EF4-FFF2-40B4-BE49-F238E27FC236}">
                <a16:creationId xmlns:a16="http://schemas.microsoft.com/office/drawing/2014/main" id="{3BC5F07E-39B9-2742-07EA-52A80D29A977}"/>
              </a:ext>
            </a:extLst>
          </p:cNvPr>
          <p:cNvSpPr/>
          <p:nvPr/>
        </p:nvSpPr>
        <p:spPr>
          <a:xfrm rot="13104196">
            <a:off x="5203838" y="3912926"/>
            <a:ext cx="343009" cy="279604"/>
          </a:xfrm>
          <a:prstGeom prst="notchedRightArrow">
            <a:avLst/>
          </a:prstGeom>
          <a:solidFill>
            <a:schemeClr val="tx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6" name="Notched Right Arrow 20">
            <a:extLst>
              <a:ext uri="{FF2B5EF4-FFF2-40B4-BE49-F238E27FC236}">
                <a16:creationId xmlns:a16="http://schemas.microsoft.com/office/drawing/2014/main" id="{521AEA93-71E3-5BFC-2D96-C7E03C937AE2}"/>
              </a:ext>
            </a:extLst>
          </p:cNvPr>
          <p:cNvSpPr/>
          <p:nvPr/>
        </p:nvSpPr>
        <p:spPr>
          <a:xfrm rot="19445806">
            <a:off x="6234265" y="3905353"/>
            <a:ext cx="345232" cy="264394"/>
          </a:xfrm>
          <a:prstGeom prst="notchedRightArrow">
            <a:avLst/>
          </a:prstGeom>
          <a:solidFill>
            <a:schemeClr val="tx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9" name="Notched Right Arrow 37">
            <a:extLst>
              <a:ext uri="{FF2B5EF4-FFF2-40B4-BE49-F238E27FC236}">
                <a16:creationId xmlns:a16="http://schemas.microsoft.com/office/drawing/2014/main" id="{79CA9A43-801F-DE94-ADE3-456D17F45DC6}"/>
              </a:ext>
            </a:extLst>
          </p:cNvPr>
          <p:cNvSpPr/>
          <p:nvPr/>
        </p:nvSpPr>
        <p:spPr>
          <a:xfrm rot="13104196">
            <a:off x="8382186" y="3845255"/>
            <a:ext cx="343009" cy="279604"/>
          </a:xfrm>
          <a:prstGeom prst="notchedRightArrow">
            <a:avLst/>
          </a:prstGeom>
          <a:solidFill>
            <a:schemeClr val="tx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1" name="Notched Right Arrow 37">
            <a:extLst>
              <a:ext uri="{FF2B5EF4-FFF2-40B4-BE49-F238E27FC236}">
                <a16:creationId xmlns:a16="http://schemas.microsoft.com/office/drawing/2014/main" id="{4FE729F2-9ADA-3BA0-D186-D5D4512DB6A3}"/>
              </a:ext>
            </a:extLst>
          </p:cNvPr>
          <p:cNvSpPr/>
          <p:nvPr/>
        </p:nvSpPr>
        <p:spPr>
          <a:xfrm rot="10200443">
            <a:off x="5530361" y="2481336"/>
            <a:ext cx="343009" cy="279604"/>
          </a:xfrm>
          <a:prstGeom prst="notchedRightArrow">
            <a:avLst/>
          </a:prstGeom>
          <a:solidFill>
            <a:schemeClr val="tx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2" name="Notched Right Arrow 37">
            <a:extLst>
              <a:ext uri="{FF2B5EF4-FFF2-40B4-BE49-F238E27FC236}">
                <a16:creationId xmlns:a16="http://schemas.microsoft.com/office/drawing/2014/main" id="{41ACDF45-993A-55B0-D50F-2840D5929121}"/>
              </a:ext>
            </a:extLst>
          </p:cNvPr>
          <p:cNvSpPr/>
          <p:nvPr/>
        </p:nvSpPr>
        <p:spPr>
          <a:xfrm rot="10158756">
            <a:off x="8717295" y="2481337"/>
            <a:ext cx="343009" cy="279604"/>
          </a:xfrm>
          <a:prstGeom prst="notchedRightArrow">
            <a:avLst/>
          </a:prstGeom>
          <a:solidFill>
            <a:schemeClr val="tx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989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New picture">
            <a:extLst>
              <a:ext uri="{FF2B5EF4-FFF2-40B4-BE49-F238E27FC236}">
                <a16:creationId xmlns:a16="http://schemas.microsoft.com/office/drawing/2014/main" id="{D7C55488-33B0-169B-5DF7-EED8704E40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645960" y="1461540"/>
            <a:ext cx="3220074" cy="32389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Raleway" pitchFamily="2" charset="0"/>
                <a:ea typeface="Verdana" panose="020B0604030504040204" pitchFamily="34" charset="0"/>
                <a:cs typeface="Verdana" panose="020B0604030504040204" pitchFamily="34" charset="0"/>
              </a:rPr>
              <a:t>Potential Best Practices</a:t>
            </a: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6626109" y="1132508"/>
            <a:ext cx="1910459" cy="324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647A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/>
                <a:sym typeface="Arial"/>
              </a:rPr>
              <a:t>XYZ Co.</a:t>
            </a: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3327689" y="1138384"/>
            <a:ext cx="1996244" cy="32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647A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/>
                <a:sym typeface="Arial"/>
              </a:rPr>
              <a:t>ABC Co.</a:t>
            </a:r>
          </a:p>
        </p:txBody>
      </p:sp>
      <p:sp>
        <p:nvSpPr>
          <p:cNvPr id="22" name="Notched Right Arrow 21"/>
          <p:cNvSpPr/>
          <p:nvPr/>
        </p:nvSpPr>
        <p:spPr>
          <a:xfrm rot="11810742">
            <a:off x="5572483" y="3332126"/>
            <a:ext cx="398999" cy="354960"/>
          </a:xfrm>
          <a:prstGeom prst="notchedRightArrow">
            <a:avLst/>
          </a:prstGeom>
          <a:solidFill>
            <a:schemeClr val="tx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3" name="Notched Right Arrow 22"/>
          <p:cNvSpPr/>
          <p:nvPr/>
        </p:nvSpPr>
        <p:spPr>
          <a:xfrm rot="7907791">
            <a:off x="5203353" y="1763272"/>
            <a:ext cx="371093" cy="333931"/>
          </a:xfrm>
          <a:prstGeom prst="notchedRightArrow">
            <a:avLst/>
          </a:prstGeom>
          <a:solidFill>
            <a:schemeClr val="tx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B7F9CF13-D5D0-46B5-B9A0-DFA385B788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347" y="1386215"/>
            <a:ext cx="2384322" cy="375728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800" dirty="0"/>
              <a:t>Here we have highlighted strengths for ABC or XYZ Co., areas that are not as apparent at the other company. There is an opportunity to bring some </a:t>
            </a:r>
            <a:r>
              <a:rPr lang="en-US" sz="1800" b="1" dirty="0"/>
              <a:t>best practices </a:t>
            </a:r>
            <a:r>
              <a:rPr lang="en-US" sz="1800" dirty="0"/>
              <a:t>forward in to the combined company.</a:t>
            </a:r>
            <a:endParaRPr lang="en-US" sz="1400" b="1" dirty="0"/>
          </a:p>
        </p:txBody>
      </p:sp>
      <p:pic>
        <p:nvPicPr>
          <p:cNvPr id="17" name="New picture">
            <a:extLst>
              <a:ext uri="{FF2B5EF4-FFF2-40B4-BE49-F238E27FC236}">
                <a16:creationId xmlns:a16="http://schemas.microsoft.com/office/drawing/2014/main" id="{F61D1FBD-9007-A1F5-431A-48547E469D4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904325" y="1456579"/>
            <a:ext cx="3220074" cy="3238938"/>
          </a:xfrm>
          <a:prstGeom prst="rect">
            <a:avLst/>
          </a:prstGeom>
        </p:spPr>
      </p:pic>
      <p:sp>
        <p:nvSpPr>
          <p:cNvPr id="18" name="Notched Right Arrow 21">
            <a:extLst>
              <a:ext uri="{FF2B5EF4-FFF2-40B4-BE49-F238E27FC236}">
                <a16:creationId xmlns:a16="http://schemas.microsoft.com/office/drawing/2014/main" id="{71EFBE33-B5D5-5A0E-0EC5-E39731A19CA7}"/>
              </a:ext>
            </a:extLst>
          </p:cNvPr>
          <p:cNvSpPr/>
          <p:nvPr/>
        </p:nvSpPr>
        <p:spPr>
          <a:xfrm rot="7450242">
            <a:off x="7816205" y="1442298"/>
            <a:ext cx="341702" cy="312656"/>
          </a:xfrm>
          <a:prstGeom prst="notchedRightArrow">
            <a:avLst/>
          </a:prstGeom>
          <a:solidFill>
            <a:schemeClr val="tx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9" name="Notched Right Arrow 21">
            <a:extLst>
              <a:ext uri="{FF2B5EF4-FFF2-40B4-BE49-F238E27FC236}">
                <a16:creationId xmlns:a16="http://schemas.microsoft.com/office/drawing/2014/main" id="{B8908236-6182-A0B6-7EAA-A1F49B65F3AF}"/>
              </a:ext>
            </a:extLst>
          </p:cNvPr>
          <p:cNvSpPr/>
          <p:nvPr/>
        </p:nvSpPr>
        <p:spPr>
          <a:xfrm rot="10343337">
            <a:off x="8811059" y="2535909"/>
            <a:ext cx="348320" cy="325032"/>
          </a:xfrm>
          <a:prstGeom prst="notchedRightArrow">
            <a:avLst/>
          </a:prstGeom>
          <a:solidFill>
            <a:schemeClr val="tx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0" name="Notched Right Arrow 21">
            <a:extLst>
              <a:ext uri="{FF2B5EF4-FFF2-40B4-BE49-F238E27FC236}">
                <a16:creationId xmlns:a16="http://schemas.microsoft.com/office/drawing/2014/main" id="{46D112E1-5B3F-231B-92B7-E939B3611F8F}"/>
              </a:ext>
            </a:extLst>
          </p:cNvPr>
          <p:cNvSpPr/>
          <p:nvPr/>
        </p:nvSpPr>
        <p:spPr>
          <a:xfrm rot="14263913">
            <a:off x="7813512" y="4365581"/>
            <a:ext cx="347089" cy="313754"/>
          </a:xfrm>
          <a:prstGeom prst="notchedRightArrow">
            <a:avLst/>
          </a:prstGeom>
          <a:solidFill>
            <a:schemeClr val="tx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1" name="Notched Right Arrow 21">
            <a:extLst>
              <a:ext uri="{FF2B5EF4-FFF2-40B4-BE49-F238E27FC236}">
                <a16:creationId xmlns:a16="http://schemas.microsoft.com/office/drawing/2014/main" id="{F4EB8DBA-A3D0-769A-3912-31C3458711ED}"/>
              </a:ext>
            </a:extLst>
          </p:cNvPr>
          <p:cNvSpPr/>
          <p:nvPr/>
        </p:nvSpPr>
        <p:spPr>
          <a:xfrm rot="17081261">
            <a:off x="6909624" y="4393004"/>
            <a:ext cx="363042" cy="308183"/>
          </a:xfrm>
          <a:prstGeom prst="notchedRightArrow">
            <a:avLst/>
          </a:prstGeom>
          <a:solidFill>
            <a:schemeClr val="tx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815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New picture">
            <a:extLst>
              <a:ext uri="{FF2B5EF4-FFF2-40B4-BE49-F238E27FC236}">
                <a16:creationId xmlns:a16="http://schemas.microsoft.com/office/drawing/2014/main" id="{C69116AF-BBDF-5240-E39D-9B5933163FF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597448" y="1244297"/>
            <a:ext cx="3220074" cy="3238938"/>
          </a:xfrm>
          <a:prstGeom prst="rect">
            <a:avLst/>
          </a:prstGeom>
        </p:spPr>
      </p:pic>
      <p:pic>
        <p:nvPicPr>
          <p:cNvPr id="16" name="New picture">
            <a:extLst>
              <a:ext uri="{FF2B5EF4-FFF2-40B4-BE49-F238E27FC236}">
                <a16:creationId xmlns:a16="http://schemas.microsoft.com/office/drawing/2014/main" id="{EFE0CCC8-60DB-4EDD-E319-948D1F36A9C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939137" y="1244297"/>
            <a:ext cx="3220074" cy="32389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Raleway" pitchFamily="2" charset="0"/>
                <a:ea typeface="Verdana" panose="020B0604030504040204" pitchFamily="34" charset="0"/>
                <a:cs typeface="Verdana" panose="020B0604030504040204" pitchFamily="34" charset="0"/>
              </a:rPr>
              <a:t>Potential Areas of Weakness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443442" y="993840"/>
            <a:ext cx="1837748" cy="307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647A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/>
                <a:sym typeface="Arial"/>
              </a:rPr>
              <a:t>ABC Co.</a:t>
            </a:r>
          </a:p>
        </p:txBody>
      </p:sp>
      <p:sp>
        <p:nvSpPr>
          <p:cNvPr id="17" name="Notched Right Arrow 16"/>
          <p:cNvSpPr/>
          <p:nvPr/>
        </p:nvSpPr>
        <p:spPr>
          <a:xfrm rot="4397225">
            <a:off x="3572835" y="1116012"/>
            <a:ext cx="457185" cy="391712"/>
          </a:xfrm>
          <a:prstGeom prst="notchedRightArrow">
            <a:avLst/>
          </a:prstGeom>
          <a:solidFill>
            <a:schemeClr val="tx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6851130" y="1006938"/>
            <a:ext cx="1763920" cy="304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647A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/>
                <a:sym typeface="Arial"/>
              </a:rPr>
              <a:t>XYZ Co.</a:t>
            </a:r>
          </a:p>
        </p:txBody>
      </p:sp>
      <p:sp>
        <p:nvSpPr>
          <p:cNvPr id="19" name="Notched Right Arrow 18"/>
          <p:cNvSpPr/>
          <p:nvPr/>
        </p:nvSpPr>
        <p:spPr>
          <a:xfrm rot="4200935">
            <a:off x="6889360" y="1117514"/>
            <a:ext cx="438819" cy="388711"/>
          </a:xfrm>
          <a:prstGeom prst="notchedRightArrow">
            <a:avLst/>
          </a:prstGeom>
          <a:solidFill>
            <a:schemeClr val="tx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044EC032-746F-49D6-8B2E-3D92EF1A2DC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2452" y="1123335"/>
            <a:ext cx="2214996" cy="3757285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1800" b="1" dirty="0"/>
              <a:t>‘Areas of Weakness’ </a:t>
            </a:r>
            <a:r>
              <a:rPr lang="en-US" sz="1800" dirty="0"/>
              <a:t>reflect areas for which neither organization has created strong alignment or capability to-date. In this example both companies are at or below average regarding </a:t>
            </a:r>
            <a:r>
              <a:rPr lang="en-US" sz="1800" b="1" dirty="0">
                <a:solidFill>
                  <a:srgbClr val="1C75BC"/>
                </a:solidFill>
              </a:rPr>
              <a:t>Creating Change</a:t>
            </a:r>
            <a:r>
              <a:rPr lang="en-US" sz="1800" dirty="0"/>
              <a:t> and </a:t>
            </a:r>
            <a:r>
              <a:rPr lang="en-US" sz="1800" b="1" dirty="0">
                <a:solidFill>
                  <a:srgbClr val="1C75BC"/>
                </a:solidFill>
              </a:rPr>
              <a:t>Organizational Learning </a:t>
            </a:r>
            <a:r>
              <a:rPr lang="en-US" sz="1800" dirty="0"/>
              <a:t>- areas that will be severely tested when integrating two companies.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Tx/>
              <a:buChar char="-"/>
            </a:pPr>
            <a:endParaRPr lang="en-US" sz="1200" b="1" dirty="0"/>
          </a:p>
          <a:p>
            <a:pPr>
              <a:lnSpc>
                <a:spcPct val="120000"/>
              </a:lnSpc>
              <a:spcAft>
                <a:spcPts val="600"/>
              </a:spcAft>
            </a:pPr>
            <a:endParaRPr lang="en-US" sz="1200" b="1" dirty="0"/>
          </a:p>
        </p:txBody>
      </p:sp>
      <p:sp>
        <p:nvSpPr>
          <p:cNvPr id="22" name="Notched Right Arrow 16">
            <a:extLst>
              <a:ext uri="{FF2B5EF4-FFF2-40B4-BE49-F238E27FC236}">
                <a16:creationId xmlns:a16="http://schemas.microsoft.com/office/drawing/2014/main" id="{8BA76E11-44D1-E9C0-B7B7-94C36FE3D669}"/>
              </a:ext>
            </a:extLst>
          </p:cNvPr>
          <p:cNvSpPr/>
          <p:nvPr/>
        </p:nvSpPr>
        <p:spPr>
          <a:xfrm rot="1633243">
            <a:off x="2524703" y="2198234"/>
            <a:ext cx="457185" cy="391712"/>
          </a:xfrm>
          <a:prstGeom prst="notchedRightArrow">
            <a:avLst/>
          </a:prstGeom>
          <a:solidFill>
            <a:schemeClr val="tx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3" name="Notched Right Arrow 18">
            <a:extLst>
              <a:ext uri="{FF2B5EF4-FFF2-40B4-BE49-F238E27FC236}">
                <a16:creationId xmlns:a16="http://schemas.microsoft.com/office/drawing/2014/main" id="{ED8B708E-C668-11B3-C710-533C1B8472AD}"/>
              </a:ext>
            </a:extLst>
          </p:cNvPr>
          <p:cNvSpPr/>
          <p:nvPr/>
        </p:nvSpPr>
        <p:spPr>
          <a:xfrm rot="1436953">
            <a:off x="5841228" y="2199736"/>
            <a:ext cx="438819" cy="388711"/>
          </a:xfrm>
          <a:prstGeom prst="notchedRightArrow">
            <a:avLst/>
          </a:prstGeom>
          <a:solidFill>
            <a:schemeClr val="tx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504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68&quot;/&gt;&lt;/object&gt;&lt;object type=&quot;3&quot; unique_id=&quot;10007&quot;&gt;&lt;property id=&quot;20148&quot; value=&quot;5&quot;/&gt;&lt;property id=&quot;20300&quot; value=&quot;Slide 5&quot;/&gt;&lt;property id=&quot;20307&quot; value=&quot;281&quot;/&gt;&lt;/object&gt;&lt;object type=&quot;3&quot; unique_id=&quot;10008&quot;&gt;&lt;property id=&quot;20148&quot; value=&quot;5&quot;/&gt;&lt;property id=&quot;20300&quot; value=&quot;Slide 6&quot;/&gt;&lt;property id=&quot;20307&quot; value=&quot;260&quot;/&gt;&lt;/object&gt;&lt;object type=&quot;3&quot; unique_id=&quot;10009&quot;&gt;&lt;property id=&quot;20148&quot; value=&quot;5&quot;/&gt;&lt;property id=&quot;20300&quot; value=&quot;Slide 7&quot;/&gt;&lt;property id=&quot;20307&quot; value=&quot;280&quot;/&gt;&lt;/object&gt;&lt;object type=&quot;3&quot; unique_id=&quot;10010&quot;&gt;&lt;property id=&quot;20148&quot; value=&quot;5&quot;/&gt;&lt;property id=&quot;20300&quot; value=&quot;Slide 8&quot;/&gt;&lt;property id=&quot;20307&quot; value=&quot;283&quot;/&gt;&lt;/object&gt;&lt;object type=&quot;3&quot; unique_id=&quot;10011&quot;&gt;&lt;property id=&quot;20148&quot; value=&quot;5&quot;/&gt;&lt;property id=&quot;20300&quot; value=&quot;Slide 9&quot;/&gt;&lt;property id=&quot;20307&quot; value=&quot;282&quot;/&gt;&lt;/object&gt;&lt;object type=&quot;3&quot; unique_id=&quot;10012&quot;&gt;&lt;property id=&quot;20148&quot; value=&quot;5&quot;/&gt;&lt;property id=&quot;20300&quot; value=&quot;Slide 10&quot;/&gt;&lt;property id=&quot;20307&quot; value=&quot;262&quot;/&gt;&lt;/object&gt;&lt;object type=&quot;3&quot; unique_id=&quot;10013&quot;&gt;&lt;property id=&quot;20148&quot; value=&quot;5&quot;/&gt;&lt;property id=&quot;20300&quot; value=&quot;Slide 11&quot;/&gt;&lt;property id=&quot;20307&quot; value=&quot;277&quot;/&gt;&lt;/object&gt;&lt;object type=&quot;3&quot; unique_id=&quot;10014&quot;&gt;&lt;property id=&quot;20148&quot; value=&quot;5&quot;/&gt;&lt;property id=&quot;20300&quot; value=&quot;Slide 12&quot;/&gt;&lt;property id=&quot;20307&quot; value=&quot;263&quot;/&gt;&lt;/object&gt;&lt;object type=&quot;3&quot; unique_id=&quot;10015&quot;&gt;&lt;property id=&quot;20148&quot; value=&quot;5&quot;/&gt;&lt;property id=&quot;20300&quot; value=&quot;Slide 13&quot;/&gt;&lt;property id=&quot;20307&quot; value=&quot;264&quot;/&gt;&lt;/object&gt;&lt;object type=&quot;3&quot; unique_id=&quot;10016&quot;&gt;&lt;property id=&quot;20148&quot; value=&quot;5&quot;/&gt;&lt;property id=&quot;20300&quot; value=&quot;Slide 14&quot;/&gt;&lt;property id=&quot;20307&quot; value=&quot;265&quot;/&gt;&lt;/object&gt;&lt;object type=&quot;3&quot; unique_id=&quot;10017&quot;&gt;&lt;property id=&quot;20148&quot; value=&quot;5&quot;/&gt;&lt;property id=&quot;20300&quot; value=&quot;Slide 15&quot;/&gt;&lt;property id=&quot;20307&quot; value=&quot;266&quot;/&gt;&lt;/object&gt;&lt;object type=&quot;3&quot; unique_id=&quot;10018&quot;&gt;&lt;property id=&quot;20148&quot; value=&quot;5&quot;/&gt;&lt;property id=&quot;20300&quot; value=&quot;Slide 16&quot;/&gt;&lt;property id=&quot;20307&quot; value=&quot;267&quot;/&gt;&lt;/object&gt;&lt;object type=&quot;3&quot; unique_id=&quot;10019&quot;&gt;&lt;property id=&quot;20148&quot; value=&quot;5&quot;/&gt;&lt;property id=&quot;20300&quot; value=&quot;Slide 17&quot;/&gt;&lt;property id=&quot;20307&quot; value=&quot;269&quot;/&gt;&lt;/object&gt;&lt;object type=&quot;3&quot; unique_id=&quot;10020&quot;&gt;&lt;property id=&quot;20148&quot; value=&quot;5&quot;/&gt;&lt;property id=&quot;20300&quot; value=&quot;Slide 18&quot;/&gt;&lt;property id=&quot;20307&quot; value=&quot;270&quot;/&gt;&lt;/object&gt;&lt;object type=&quot;3&quot; unique_id=&quot;10021&quot;&gt;&lt;property id=&quot;20148&quot; value=&quot;5&quot;/&gt;&lt;property id=&quot;20300&quot; value=&quot;Slide 19&quot;/&gt;&lt;property id=&quot;20307&quot; value=&quot;271&quot;/&gt;&lt;/object&gt;&lt;object type=&quot;3&quot; unique_id=&quot;10022&quot;&gt;&lt;property id=&quot;20148&quot; value=&quot;5&quot;/&gt;&lt;property id=&quot;20300&quot; value=&quot;Slide 20&quot;/&gt;&lt;property id=&quot;20307&quot; value=&quot;272&quot;/&gt;&lt;/object&gt;&lt;/object&gt;&lt;object type=&quot;8&quot; unique_id=&quot;1004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Fidele template">
  <a:themeElements>
    <a:clrScheme name="Custom 1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59647A"/>
      </a:accent1>
      <a:accent2>
        <a:srgbClr val="95BACD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Black 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nison PPT template 2017_Master_3-27-17.pptx" id="{4448E247-DD4A-43EF-9FDE-036920BD3068}" vid="{4218C4BF-0236-4934-B9EF-1EBF28D035AF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16725</TotalTime>
  <Words>587</Words>
  <Application>Microsoft Office PowerPoint</Application>
  <PresentationFormat>On-screen Show (16:9)</PresentationFormat>
  <Paragraphs>65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Calibri</vt:lpstr>
      <vt:lpstr>Lucida Grande</vt:lpstr>
      <vt:lpstr>Raleway</vt:lpstr>
      <vt:lpstr>Titillium Web</vt:lpstr>
      <vt:lpstr>Calibri Light</vt:lpstr>
      <vt:lpstr>Wingdings</vt:lpstr>
      <vt:lpstr>Arial</vt:lpstr>
      <vt:lpstr>Garamond</vt:lpstr>
      <vt:lpstr>Century Gothic</vt:lpstr>
      <vt:lpstr>Fidele template</vt:lpstr>
      <vt:lpstr>1_Office Theme</vt:lpstr>
      <vt:lpstr>WELCOME: Thoughts and Discussion Regarding Culture in M&amp;A’s Bryan Adkins, CEO badkins@denisonculture.com </vt:lpstr>
      <vt:lpstr>Some Context</vt:lpstr>
      <vt:lpstr>A Few Fundamental Recommendations</vt:lpstr>
      <vt:lpstr>Culture: Being Intentional &amp; Explicit</vt:lpstr>
      <vt:lpstr>Agenda</vt:lpstr>
      <vt:lpstr>Identifying Potential…</vt:lpstr>
      <vt:lpstr>Potential Leverage</vt:lpstr>
      <vt:lpstr>Potential Best Practices</vt:lpstr>
      <vt:lpstr>Potential Areas of Weakness</vt:lpstr>
      <vt:lpstr>Agenda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Denison Consulting Marketing Update  December, 2016</dc:title>
  <dc:creator>Kevin Gunning</dc:creator>
  <cp:lastModifiedBy>Bryan Adkins</cp:lastModifiedBy>
  <cp:revision>186</cp:revision>
  <cp:lastPrinted>2022-05-08T19:37:39Z</cp:lastPrinted>
  <dcterms:modified xsi:type="dcterms:W3CDTF">2022-05-10T17:28:28Z</dcterms:modified>
</cp:coreProperties>
</file>